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28"/>
  </p:notesMasterIdLst>
  <p:sldIdLst>
    <p:sldId id="312" r:id="rId3"/>
    <p:sldId id="314" r:id="rId4"/>
    <p:sldId id="313" r:id="rId5"/>
    <p:sldId id="257" r:id="rId6"/>
    <p:sldId id="296" r:id="rId7"/>
    <p:sldId id="315" r:id="rId8"/>
    <p:sldId id="278" r:id="rId9"/>
    <p:sldId id="306" r:id="rId10"/>
    <p:sldId id="267" r:id="rId11"/>
    <p:sldId id="295" r:id="rId12"/>
    <p:sldId id="307" r:id="rId13"/>
    <p:sldId id="321" r:id="rId14"/>
    <p:sldId id="305" r:id="rId15"/>
    <p:sldId id="316" r:id="rId16"/>
    <p:sldId id="317" r:id="rId17"/>
    <p:sldId id="269" r:id="rId18"/>
    <p:sldId id="297" r:id="rId19"/>
    <p:sldId id="282" r:id="rId20"/>
    <p:sldId id="275" r:id="rId21"/>
    <p:sldId id="319" r:id="rId22"/>
    <p:sldId id="318" r:id="rId23"/>
    <p:sldId id="320" r:id="rId24"/>
    <p:sldId id="322" r:id="rId25"/>
    <p:sldId id="323" r:id="rId26"/>
    <p:sldId id="308" r:id="rId27"/>
  </p:sldIdLst>
  <p:sldSz cx="12192000" cy="6858000"/>
  <p:notesSz cx="6858000" cy="9144000"/>
  <p:custDataLst>
    <p:tags r:id="rId29"/>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8478F"/>
    <a:srgbClr val="3B485B"/>
    <a:srgbClr val="DF513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5317" autoAdjust="0"/>
  </p:normalViewPr>
  <p:slideViewPr>
    <p:cSldViewPr snapToGrid="0">
      <p:cViewPr>
        <p:scale>
          <a:sx n="60" d="100"/>
          <a:sy n="60" d="100"/>
        </p:scale>
        <p:origin x="1116" y="264"/>
      </p:cViewPr>
      <p:guideLst>
        <p:guide orient="horz" pos="2160"/>
        <p:guide pos="3840"/>
      </p:guideLst>
    </p:cSldViewPr>
  </p:slideViewPr>
  <p:notesTextViewPr>
    <p:cViewPr>
      <p:scale>
        <a:sx n="1" d="1"/>
        <a:sy n="1" d="1"/>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48A2B54-6606-476A-9C22-384023786D94}" type="datetimeFigureOut">
              <a:rPr lang="zh-CN" altLang="en-US" smtClean="0"/>
              <a:t>2018/12/25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C721462-D095-4E59-A8AC-4FBA96965AB6}" type="slidenum">
              <a:rPr lang="zh-CN" altLang="en-US" smtClean="0"/>
              <a:t>‹#›</a:t>
            </a:fld>
            <a:endParaRPr lang="zh-CN" altLang="en-US"/>
          </a:p>
        </p:txBody>
      </p:sp>
    </p:spTree>
    <p:extLst>
      <p:ext uri="{BB962C8B-B14F-4D97-AF65-F5344CB8AC3E}">
        <p14:creationId xmlns:p14="http://schemas.microsoft.com/office/powerpoint/2010/main" val="36153524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C721462-D095-4E59-A8AC-4FBA96965AB6}" type="slidenum">
              <a:rPr lang="zh-CN" altLang="en-US" smtClean="0"/>
              <a:t>1</a:t>
            </a:fld>
            <a:endParaRPr lang="zh-CN" altLang="en-US"/>
          </a:p>
        </p:txBody>
      </p:sp>
    </p:spTree>
    <p:extLst>
      <p:ext uri="{BB962C8B-B14F-4D97-AF65-F5344CB8AC3E}">
        <p14:creationId xmlns:p14="http://schemas.microsoft.com/office/powerpoint/2010/main" val="7806414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2B9AA98F-6474-4A59-A3C8-82662F366263}" type="slidenum">
              <a:rPr lang="zh-CN" altLang="en-US" smtClean="0"/>
              <a:pPr/>
              <a:t>10</a:t>
            </a:fld>
            <a:endParaRPr lang="zh-CN" altLang="en-US"/>
          </a:p>
        </p:txBody>
      </p:sp>
    </p:spTree>
    <p:extLst>
      <p:ext uri="{BB962C8B-B14F-4D97-AF65-F5344CB8AC3E}">
        <p14:creationId xmlns:p14="http://schemas.microsoft.com/office/powerpoint/2010/main" val="34521640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2B9AA98F-6474-4A59-A3C8-82662F366263}" type="slidenum">
              <a:rPr lang="zh-CN" altLang="en-US" smtClean="0"/>
              <a:pPr/>
              <a:t>11</a:t>
            </a:fld>
            <a:endParaRPr lang="zh-CN" altLang="en-US"/>
          </a:p>
        </p:txBody>
      </p:sp>
    </p:spTree>
    <p:extLst>
      <p:ext uri="{BB962C8B-B14F-4D97-AF65-F5344CB8AC3E}">
        <p14:creationId xmlns:p14="http://schemas.microsoft.com/office/powerpoint/2010/main" val="12212317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2B9AA98F-6474-4A59-A3C8-82662F366263}" type="slidenum">
              <a:rPr lang="zh-CN" altLang="en-US" smtClean="0"/>
              <a:pPr/>
              <a:t>12</a:t>
            </a:fld>
            <a:endParaRPr lang="zh-CN" altLang="en-US"/>
          </a:p>
        </p:txBody>
      </p:sp>
    </p:spTree>
    <p:extLst>
      <p:ext uri="{BB962C8B-B14F-4D97-AF65-F5344CB8AC3E}">
        <p14:creationId xmlns:p14="http://schemas.microsoft.com/office/powerpoint/2010/main" val="37458969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2B9AA98F-6474-4A59-A3C8-82662F366263}" type="slidenum">
              <a:rPr lang="zh-CN" altLang="en-US" smtClean="0"/>
              <a:pPr/>
              <a:t>13</a:t>
            </a:fld>
            <a:endParaRPr lang="zh-CN" altLang="en-US"/>
          </a:p>
        </p:txBody>
      </p:sp>
    </p:spTree>
    <p:extLst>
      <p:ext uri="{BB962C8B-B14F-4D97-AF65-F5344CB8AC3E}">
        <p14:creationId xmlns:p14="http://schemas.microsoft.com/office/powerpoint/2010/main" val="39823799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2B9AA98F-6474-4A59-A3C8-82662F366263}" type="slidenum">
              <a:rPr lang="zh-CN" altLang="en-US" smtClean="0"/>
              <a:pPr/>
              <a:t>14</a:t>
            </a:fld>
            <a:endParaRPr lang="zh-CN" altLang="en-US"/>
          </a:p>
        </p:txBody>
      </p:sp>
    </p:spTree>
    <p:extLst>
      <p:ext uri="{BB962C8B-B14F-4D97-AF65-F5344CB8AC3E}">
        <p14:creationId xmlns:p14="http://schemas.microsoft.com/office/powerpoint/2010/main" val="2638423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2B9AA98F-6474-4A59-A3C8-82662F366263}" type="slidenum">
              <a:rPr lang="zh-CN" altLang="en-US" smtClean="0"/>
              <a:pPr/>
              <a:t>15</a:t>
            </a:fld>
            <a:endParaRPr lang="zh-CN" altLang="en-US"/>
          </a:p>
        </p:txBody>
      </p:sp>
    </p:spTree>
    <p:extLst>
      <p:ext uri="{BB962C8B-B14F-4D97-AF65-F5344CB8AC3E}">
        <p14:creationId xmlns:p14="http://schemas.microsoft.com/office/powerpoint/2010/main" val="1137176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C721462-D095-4E59-A8AC-4FBA96965AB6}" type="slidenum">
              <a:rPr lang="zh-CN" altLang="en-US" smtClean="0"/>
              <a:t>16</a:t>
            </a:fld>
            <a:endParaRPr lang="zh-CN" altLang="en-US"/>
          </a:p>
        </p:txBody>
      </p:sp>
    </p:spTree>
    <p:extLst>
      <p:ext uri="{BB962C8B-B14F-4D97-AF65-F5344CB8AC3E}">
        <p14:creationId xmlns:p14="http://schemas.microsoft.com/office/powerpoint/2010/main" val="5882324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2B9AA98F-6474-4A59-A3C8-82662F366263}" type="slidenum">
              <a:rPr lang="zh-CN" altLang="en-US" smtClean="0"/>
              <a:pPr/>
              <a:t>17</a:t>
            </a:fld>
            <a:endParaRPr lang="zh-CN" altLang="en-US"/>
          </a:p>
        </p:txBody>
      </p:sp>
    </p:spTree>
    <p:extLst>
      <p:ext uri="{BB962C8B-B14F-4D97-AF65-F5344CB8AC3E}">
        <p14:creationId xmlns:p14="http://schemas.microsoft.com/office/powerpoint/2010/main" val="41836292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C721462-D095-4E59-A8AC-4FBA96965AB6}" type="slidenum">
              <a:rPr lang="zh-CN" altLang="en-US" smtClean="0"/>
              <a:t>18</a:t>
            </a:fld>
            <a:endParaRPr lang="zh-CN" altLang="en-US"/>
          </a:p>
        </p:txBody>
      </p:sp>
    </p:spTree>
    <p:extLst>
      <p:ext uri="{BB962C8B-B14F-4D97-AF65-F5344CB8AC3E}">
        <p14:creationId xmlns:p14="http://schemas.microsoft.com/office/powerpoint/2010/main" val="13035047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C721462-D095-4E59-A8AC-4FBA96965AB6}" type="slidenum">
              <a:rPr lang="zh-CN" altLang="en-US" smtClean="0"/>
              <a:t>19</a:t>
            </a:fld>
            <a:endParaRPr lang="zh-CN" altLang="en-US"/>
          </a:p>
        </p:txBody>
      </p:sp>
    </p:spTree>
    <p:extLst>
      <p:ext uri="{BB962C8B-B14F-4D97-AF65-F5344CB8AC3E}">
        <p14:creationId xmlns:p14="http://schemas.microsoft.com/office/powerpoint/2010/main" val="28562218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C721462-D095-4E59-A8AC-4FBA96965AB6}" type="slidenum">
              <a:rPr lang="zh-CN" altLang="en-US" smtClean="0"/>
              <a:t>2</a:t>
            </a:fld>
            <a:endParaRPr lang="zh-CN" altLang="en-US"/>
          </a:p>
        </p:txBody>
      </p:sp>
    </p:spTree>
    <p:extLst>
      <p:ext uri="{BB962C8B-B14F-4D97-AF65-F5344CB8AC3E}">
        <p14:creationId xmlns:p14="http://schemas.microsoft.com/office/powerpoint/2010/main" val="293458722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2B9AA98F-6474-4A59-A3C8-82662F366263}" type="slidenum">
              <a:rPr lang="zh-CN" altLang="en-US" smtClean="0"/>
              <a:pPr/>
              <a:t>20</a:t>
            </a:fld>
            <a:endParaRPr lang="zh-CN" altLang="en-US"/>
          </a:p>
        </p:txBody>
      </p:sp>
    </p:spTree>
    <p:extLst>
      <p:ext uri="{BB962C8B-B14F-4D97-AF65-F5344CB8AC3E}">
        <p14:creationId xmlns:p14="http://schemas.microsoft.com/office/powerpoint/2010/main" val="4256390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2B9AA98F-6474-4A59-A3C8-82662F366263}" type="slidenum">
              <a:rPr lang="zh-CN" altLang="en-US" smtClean="0"/>
              <a:pPr/>
              <a:t>21</a:t>
            </a:fld>
            <a:endParaRPr lang="zh-CN" altLang="en-US"/>
          </a:p>
        </p:txBody>
      </p:sp>
    </p:spTree>
    <p:extLst>
      <p:ext uri="{BB962C8B-B14F-4D97-AF65-F5344CB8AC3E}">
        <p14:creationId xmlns:p14="http://schemas.microsoft.com/office/powerpoint/2010/main" val="6835138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2B9AA98F-6474-4A59-A3C8-82662F366263}" type="slidenum">
              <a:rPr lang="zh-CN" altLang="en-US" smtClean="0"/>
              <a:pPr/>
              <a:t>22</a:t>
            </a:fld>
            <a:endParaRPr lang="zh-CN" altLang="en-US"/>
          </a:p>
        </p:txBody>
      </p:sp>
    </p:spTree>
    <p:extLst>
      <p:ext uri="{BB962C8B-B14F-4D97-AF65-F5344CB8AC3E}">
        <p14:creationId xmlns:p14="http://schemas.microsoft.com/office/powerpoint/2010/main" val="15959134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2B9AA98F-6474-4A59-A3C8-82662F366263}" type="slidenum">
              <a:rPr lang="zh-CN" altLang="en-US" smtClean="0"/>
              <a:pPr/>
              <a:t>23</a:t>
            </a:fld>
            <a:endParaRPr lang="zh-CN" altLang="en-US"/>
          </a:p>
        </p:txBody>
      </p:sp>
    </p:spTree>
    <p:extLst>
      <p:ext uri="{BB962C8B-B14F-4D97-AF65-F5344CB8AC3E}">
        <p14:creationId xmlns:p14="http://schemas.microsoft.com/office/powerpoint/2010/main" val="299020010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2B9AA98F-6474-4A59-A3C8-82662F366263}" type="slidenum">
              <a:rPr lang="zh-CN" altLang="en-US" smtClean="0"/>
              <a:pPr/>
              <a:t>24</a:t>
            </a:fld>
            <a:endParaRPr lang="zh-CN" altLang="en-US"/>
          </a:p>
        </p:txBody>
      </p:sp>
    </p:spTree>
    <p:extLst>
      <p:ext uri="{BB962C8B-B14F-4D97-AF65-F5344CB8AC3E}">
        <p14:creationId xmlns:p14="http://schemas.microsoft.com/office/powerpoint/2010/main" val="365366529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C721462-D095-4E59-A8AC-4FBA96965AB6}" type="slidenum">
              <a:rPr lang="zh-CN" altLang="en-US" smtClean="0"/>
              <a:t>25</a:t>
            </a:fld>
            <a:endParaRPr lang="zh-CN" altLang="en-US"/>
          </a:p>
        </p:txBody>
      </p:sp>
    </p:spTree>
    <p:extLst>
      <p:ext uri="{BB962C8B-B14F-4D97-AF65-F5344CB8AC3E}">
        <p14:creationId xmlns:p14="http://schemas.microsoft.com/office/powerpoint/2010/main" val="35738261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C721462-D095-4E59-A8AC-4FBA96965AB6}" type="slidenum">
              <a:rPr lang="zh-CN" altLang="en-US" smtClean="0"/>
              <a:t>3</a:t>
            </a:fld>
            <a:endParaRPr lang="zh-CN" altLang="en-US"/>
          </a:p>
        </p:txBody>
      </p:sp>
    </p:spTree>
    <p:extLst>
      <p:ext uri="{BB962C8B-B14F-4D97-AF65-F5344CB8AC3E}">
        <p14:creationId xmlns:p14="http://schemas.microsoft.com/office/powerpoint/2010/main" val="29562818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C721462-D095-4E59-A8AC-4FBA96965AB6}" type="slidenum">
              <a:rPr lang="zh-CN" altLang="en-US" smtClean="0"/>
              <a:t>4</a:t>
            </a:fld>
            <a:endParaRPr lang="zh-CN" altLang="en-US"/>
          </a:p>
        </p:txBody>
      </p:sp>
    </p:spTree>
    <p:extLst>
      <p:ext uri="{BB962C8B-B14F-4D97-AF65-F5344CB8AC3E}">
        <p14:creationId xmlns:p14="http://schemas.microsoft.com/office/powerpoint/2010/main" val="12983595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2B9AA98F-6474-4A59-A3C8-82662F366263}" type="slidenum">
              <a:rPr lang="zh-CN" altLang="en-US" smtClean="0"/>
              <a:pPr/>
              <a:t>5</a:t>
            </a:fld>
            <a:endParaRPr lang="zh-CN" altLang="en-US"/>
          </a:p>
        </p:txBody>
      </p:sp>
    </p:spTree>
    <p:extLst>
      <p:ext uri="{BB962C8B-B14F-4D97-AF65-F5344CB8AC3E}">
        <p14:creationId xmlns:p14="http://schemas.microsoft.com/office/powerpoint/2010/main" val="13526093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C721462-D095-4E59-A8AC-4FBA96965AB6}" type="slidenum">
              <a:rPr lang="zh-CN" altLang="en-US" smtClean="0"/>
              <a:t>6</a:t>
            </a:fld>
            <a:endParaRPr lang="zh-CN" altLang="en-US"/>
          </a:p>
        </p:txBody>
      </p:sp>
    </p:spTree>
    <p:extLst>
      <p:ext uri="{BB962C8B-B14F-4D97-AF65-F5344CB8AC3E}">
        <p14:creationId xmlns:p14="http://schemas.microsoft.com/office/powerpoint/2010/main" val="22067880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C721462-D095-4E59-A8AC-4FBA96965AB6}" type="slidenum">
              <a:rPr lang="zh-CN" altLang="en-US" smtClean="0"/>
              <a:t>7</a:t>
            </a:fld>
            <a:endParaRPr lang="zh-CN" altLang="en-US"/>
          </a:p>
        </p:txBody>
      </p:sp>
    </p:spTree>
    <p:extLst>
      <p:ext uri="{BB962C8B-B14F-4D97-AF65-F5344CB8AC3E}">
        <p14:creationId xmlns:p14="http://schemas.microsoft.com/office/powerpoint/2010/main" val="25847321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2B9AA98F-6474-4A59-A3C8-82662F366263}" type="slidenum">
              <a:rPr lang="zh-CN" altLang="en-US" smtClean="0"/>
              <a:pPr/>
              <a:t>8</a:t>
            </a:fld>
            <a:endParaRPr lang="zh-CN" altLang="en-US"/>
          </a:p>
        </p:txBody>
      </p:sp>
    </p:spTree>
    <p:extLst>
      <p:ext uri="{BB962C8B-B14F-4D97-AF65-F5344CB8AC3E}">
        <p14:creationId xmlns:p14="http://schemas.microsoft.com/office/powerpoint/2010/main" val="20097585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C721462-D095-4E59-A8AC-4FBA96965AB6}" type="slidenum">
              <a:rPr lang="zh-CN" altLang="en-US" smtClean="0"/>
              <a:t>9</a:t>
            </a:fld>
            <a:endParaRPr lang="zh-CN" altLang="en-US"/>
          </a:p>
        </p:txBody>
      </p:sp>
    </p:spTree>
    <p:extLst>
      <p:ext uri="{BB962C8B-B14F-4D97-AF65-F5344CB8AC3E}">
        <p14:creationId xmlns:p14="http://schemas.microsoft.com/office/powerpoint/2010/main" val="7959950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5AC7540C-0238-45C4-ABD0-A50CF6A0F0AF}" type="datetimeFigureOut">
              <a:rPr lang="zh-CN" altLang="en-US" smtClean="0"/>
              <a:t>2018/12/25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8BCDEED-1B45-4D36-92C3-BD3BE56809F9}" type="slidenum">
              <a:rPr lang="zh-CN" altLang="en-US" smtClean="0"/>
              <a:t>‹#›</a:t>
            </a:fld>
            <a:endParaRPr lang="zh-CN" altLang="en-US"/>
          </a:p>
        </p:txBody>
      </p:sp>
    </p:spTree>
    <p:extLst>
      <p:ext uri="{BB962C8B-B14F-4D97-AF65-F5344CB8AC3E}">
        <p14:creationId xmlns:p14="http://schemas.microsoft.com/office/powerpoint/2010/main" val="40713108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AC7540C-0238-45C4-ABD0-A50CF6A0F0AF}" type="datetimeFigureOut">
              <a:rPr lang="zh-CN" altLang="en-US" smtClean="0"/>
              <a:t>2018/12/25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8BCDEED-1B45-4D36-92C3-BD3BE56809F9}" type="slidenum">
              <a:rPr lang="zh-CN" altLang="en-US" smtClean="0"/>
              <a:t>‹#›</a:t>
            </a:fld>
            <a:endParaRPr lang="zh-CN" altLang="en-US"/>
          </a:p>
        </p:txBody>
      </p:sp>
    </p:spTree>
    <p:extLst>
      <p:ext uri="{BB962C8B-B14F-4D97-AF65-F5344CB8AC3E}">
        <p14:creationId xmlns:p14="http://schemas.microsoft.com/office/powerpoint/2010/main" val="22484577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AC7540C-0238-45C4-ABD0-A50CF6A0F0AF}" type="datetimeFigureOut">
              <a:rPr lang="zh-CN" altLang="en-US" smtClean="0"/>
              <a:t>2018/12/25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8BCDEED-1B45-4D36-92C3-BD3BE56809F9}" type="slidenum">
              <a:rPr lang="zh-CN" altLang="en-US" smtClean="0"/>
              <a:t>‹#›</a:t>
            </a:fld>
            <a:endParaRPr lang="zh-CN" altLang="en-US"/>
          </a:p>
        </p:txBody>
      </p:sp>
    </p:spTree>
    <p:extLst>
      <p:ext uri="{BB962C8B-B14F-4D97-AF65-F5344CB8AC3E}">
        <p14:creationId xmlns:p14="http://schemas.microsoft.com/office/powerpoint/2010/main" val="41863945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53B7F2D0-5C61-4ECD-8EF0-7DC153D82996}" type="datetimeFigureOut">
              <a:rPr lang="zh-CN" altLang="en-US" smtClean="0">
                <a:solidFill>
                  <a:prstClr val="black">
                    <a:tint val="75000"/>
                  </a:prstClr>
                </a:solidFill>
              </a:rPr>
              <a:pPr/>
              <a:t>2018/12/25</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ABC027CB-4B16-4B21-A276-8705E54D5316}"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130554268"/>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B7F2D0-5C61-4ECD-8EF0-7DC153D82996}" type="datetimeFigureOut">
              <a:rPr lang="zh-CN" altLang="en-US" smtClean="0">
                <a:solidFill>
                  <a:prstClr val="black">
                    <a:tint val="75000"/>
                  </a:prstClr>
                </a:solidFill>
              </a:rPr>
              <a:pPr/>
              <a:t>2018/12/25</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ABC027CB-4B16-4B21-A276-8705E54D5316}"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837329640"/>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53B7F2D0-5C61-4ECD-8EF0-7DC153D82996}" type="datetimeFigureOut">
              <a:rPr lang="zh-CN" altLang="en-US" smtClean="0">
                <a:solidFill>
                  <a:prstClr val="black">
                    <a:tint val="75000"/>
                  </a:prstClr>
                </a:solidFill>
              </a:rPr>
              <a:pPr/>
              <a:t>2018/12/25</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ABC027CB-4B16-4B21-A276-8705E54D5316}"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60239548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53B7F2D0-5C61-4ECD-8EF0-7DC153D82996}" type="datetimeFigureOut">
              <a:rPr lang="zh-CN" altLang="en-US" smtClean="0">
                <a:solidFill>
                  <a:prstClr val="black">
                    <a:tint val="75000"/>
                  </a:prstClr>
                </a:solidFill>
              </a:rPr>
              <a:pPr/>
              <a:t>2018/12/25</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ABC027CB-4B16-4B21-A276-8705E54D5316}"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421062270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53B7F2D0-5C61-4ECD-8EF0-7DC153D82996}" type="datetimeFigureOut">
              <a:rPr lang="zh-CN" altLang="en-US" smtClean="0">
                <a:solidFill>
                  <a:prstClr val="black">
                    <a:tint val="75000"/>
                  </a:prstClr>
                </a:solidFill>
              </a:rPr>
              <a:pPr/>
              <a:t>2018/12/25</a:t>
            </a:fld>
            <a:endParaRPr lang="zh-CN" altLang="en-US">
              <a:solidFill>
                <a:prstClr val="black">
                  <a:tint val="75000"/>
                </a:prstClr>
              </a:solidFill>
            </a:endParaRPr>
          </a:p>
        </p:txBody>
      </p:sp>
      <p:sp>
        <p:nvSpPr>
          <p:cNvPr id="8" name="页脚占位符 7"/>
          <p:cNvSpPr>
            <a:spLocks noGrp="1"/>
          </p:cNvSpPr>
          <p:nvPr>
            <p:ph type="ftr" sz="quarter" idx="11"/>
          </p:nvPr>
        </p:nvSpPr>
        <p:spPr/>
        <p:txBody>
          <a:bodyPr/>
          <a:lstStyle/>
          <a:p>
            <a:endParaRPr lang="zh-CN" altLang="en-US">
              <a:solidFill>
                <a:prstClr val="black">
                  <a:tint val="75000"/>
                </a:prstClr>
              </a:solidFill>
            </a:endParaRPr>
          </a:p>
        </p:txBody>
      </p:sp>
      <p:sp>
        <p:nvSpPr>
          <p:cNvPr id="9" name="灯片编号占位符 8"/>
          <p:cNvSpPr>
            <a:spLocks noGrp="1"/>
          </p:cNvSpPr>
          <p:nvPr>
            <p:ph type="sldNum" sz="quarter" idx="12"/>
          </p:nvPr>
        </p:nvSpPr>
        <p:spPr/>
        <p:txBody>
          <a:bodyPr/>
          <a:lstStyle/>
          <a:p>
            <a:fld id="{ABC027CB-4B16-4B21-A276-8705E54D5316}"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81887125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3B7F2D0-5C61-4ECD-8EF0-7DC153D82996}" type="datetimeFigureOut">
              <a:rPr lang="zh-CN" altLang="en-US" smtClean="0">
                <a:solidFill>
                  <a:prstClr val="black">
                    <a:tint val="75000"/>
                  </a:prstClr>
                </a:solidFill>
              </a:rPr>
              <a:pPr/>
              <a:t>2018/12/25</a:t>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ABC027CB-4B16-4B21-A276-8705E54D5316}"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80749802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B7F2D0-5C61-4ECD-8EF0-7DC153D82996}" type="datetimeFigureOut">
              <a:rPr lang="zh-CN" altLang="en-US" smtClean="0">
                <a:solidFill>
                  <a:prstClr val="black">
                    <a:tint val="75000"/>
                  </a:prstClr>
                </a:solidFill>
              </a:rPr>
              <a:pPr/>
              <a:t>2018/12/25</a:t>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fld id="{ABC027CB-4B16-4B21-A276-8705E54D5316}"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327261733"/>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B7F2D0-5C61-4ECD-8EF0-7DC153D82996}" type="datetimeFigureOut">
              <a:rPr lang="zh-CN" altLang="en-US" smtClean="0">
                <a:solidFill>
                  <a:prstClr val="black">
                    <a:tint val="75000"/>
                  </a:prstClr>
                </a:solidFill>
              </a:rPr>
              <a:pPr/>
              <a:t>2018/12/25</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ABC027CB-4B16-4B21-A276-8705E54D5316}"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2127441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AC7540C-0238-45C4-ABD0-A50CF6A0F0AF}" type="datetimeFigureOut">
              <a:rPr lang="zh-CN" altLang="en-US" smtClean="0"/>
              <a:t>2018/12/25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8BCDEED-1B45-4D36-92C3-BD3BE56809F9}" type="slidenum">
              <a:rPr lang="zh-CN" altLang="en-US" smtClean="0"/>
              <a:t>‹#›</a:t>
            </a:fld>
            <a:endParaRPr lang="zh-CN" altLang="en-US"/>
          </a:p>
        </p:txBody>
      </p:sp>
    </p:spTree>
    <p:extLst>
      <p:ext uri="{BB962C8B-B14F-4D97-AF65-F5344CB8AC3E}">
        <p14:creationId xmlns:p14="http://schemas.microsoft.com/office/powerpoint/2010/main" val="344294143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B7F2D0-5C61-4ECD-8EF0-7DC153D82996}" type="datetimeFigureOut">
              <a:rPr lang="zh-CN" altLang="en-US" smtClean="0">
                <a:solidFill>
                  <a:prstClr val="black">
                    <a:tint val="75000"/>
                  </a:prstClr>
                </a:solidFill>
              </a:rPr>
              <a:pPr/>
              <a:t>2018/12/25</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ABC027CB-4B16-4B21-A276-8705E54D5316}"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74195449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B7F2D0-5C61-4ECD-8EF0-7DC153D82996}" type="datetimeFigureOut">
              <a:rPr lang="zh-CN" altLang="en-US" smtClean="0">
                <a:solidFill>
                  <a:prstClr val="black">
                    <a:tint val="75000"/>
                  </a:prstClr>
                </a:solidFill>
              </a:rPr>
              <a:pPr/>
              <a:t>2018/12/25</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ABC027CB-4B16-4B21-A276-8705E54D5316}"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08124740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B7F2D0-5C61-4ECD-8EF0-7DC153D82996}" type="datetimeFigureOut">
              <a:rPr lang="zh-CN" altLang="en-US" smtClean="0">
                <a:solidFill>
                  <a:prstClr val="black">
                    <a:tint val="75000"/>
                  </a:prstClr>
                </a:solidFill>
              </a:rPr>
              <a:pPr/>
              <a:t>2018/12/25</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ABC027CB-4B16-4B21-A276-8705E54D5316}"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42609930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5AC7540C-0238-45C4-ABD0-A50CF6A0F0AF}" type="datetimeFigureOut">
              <a:rPr lang="zh-CN" altLang="en-US" smtClean="0"/>
              <a:t>2018/12/25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8BCDEED-1B45-4D36-92C3-BD3BE56809F9}" type="slidenum">
              <a:rPr lang="zh-CN" altLang="en-US" smtClean="0"/>
              <a:t>‹#›</a:t>
            </a:fld>
            <a:endParaRPr lang="zh-CN" altLang="en-US"/>
          </a:p>
        </p:txBody>
      </p:sp>
    </p:spTree>
    <p:extLst>
      <p:ext uri="{BB962C8B-B14F-4D97-AF65-F5344CB8AC3E}">
        <p14:creationId xmlns:p14="http://schemas.microsoft.com/office/powerpoint/2010/main" val="17298922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5AC7540C-0238-45C4-ABD0-A50CF6A0F0AF}" type="datetimeFigureOut">
              <a:rPr lang="zh-CN" altLang="en-US" smtClean="0"/>
              <a:t>2018/12/25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8BCDEED-1B45-4D36-92C3-BD3BE56809F9}" type="slidenum">
              <a:rPr lang="zh-CN" altLang="en-US" smtClean="0"/>
              <a:t>‹#›</a:t>
            </a:fld>
            <a:endParaRPr lang="zh-CN" altLang="en-US"/>
          </a:p>
        </p:txBody>
      </p:sp>
    </p:spTree>
    <p:extLst>
      <p:ext uri="{BB962C8B-B14F-4D97-AF65-F5344CB8AC3E}">
        <p14:creationId xmlns:p14="http://schemas.microsoft.com/office/powerpoint/2010/main" val="808008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5AC7540C-0238-45C4-ABD0-A50CF6A0F0AF}" type="datetimeFigureOut">
              <a:rPr lang="zh-CN" altLang="en-US" smtClean="0"/>
              <a:t>2018/12/25</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E8BCDEED-1B45-4D36-92C3-BD3BE56809F9}" type="slidenum">
              <a:rPr lang="zh-CN" altLang="en-US" smtClean="0"/>
              <a:t>‹#›</a:t>
            </a:fld>
            <a:endParaRPr lang="zh-CN" altLang="en-US"/>
          </a:p>
        </p:txBody>
      </p:sp>
    </p:spTree>
    <p:extLst>
      <p:ext uri="{BB962C8B-B14F-4D97-AF65-F5344CB8AC3E}">
        <p14:creationId xmlns:p14="http://schemas.microsoft.com/office/powerpoint/2010/main" val="16694331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AC7540C-0238-45C4-ABD0-A50CF6A0F0AF}" type="datetimeFigureOut">
              <a:rPr lang="zh-CN" altLang="en-US" smtClean="0"/>
              <a:t>2018/12/25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8BCDEED-1B45-4D36-92C3-BD3BE56809F9}" type="slidenum">
              <a:rPr lang="zh-CN" altLang="en-US" smtClean="0"/>
              <a:t>‹#›</a:t>
            </a:fld>
            <a:endParaRPr lang="zh-CN" altLang="en-US"/>
          </a:p>
        </p:txBody>
      </p:sp>
    </p:spTree>
    <p:extLst>
      <p:ext uri="{BB962C8B-B14F-4D97-AF65-F5344CB8AC3E}">
        <p14:creationId xmlns:p14="http://schemas.microsoft.com/office/powerpoint/2010/main" val="17401865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AC7540C-0238-45C4-ABD0-A50CF6A0F0AF}" type="datetimeFigureOut">
              <a:rPr lang="zh-CN" altLang="en-US" smtClean="0"/>
              <a:t>2018/12/25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E8BCDEED-1B45-4D36-92C3-BD3BE56809F9}" type="slidenum">
              <a:rPr lang="zh-CN" altLang="en-US" smtClean="0"/>
              <a:t>‹#›</a:t>
            </a:fld>
            <a:endParaRPr lang="zh-CN" altLang="en-US"/>
          </a:p>
        </p:txBody>
      </p:sp>
    </p:spTree>
    <p:extLst>
      <p:ext uri="{BB962C8B-B14F-4D97-AF65-F5344CB8AC3E}">
        <p14:creationId xmlns:p14="http://schemas.microsoft.com/office/powerpoint/2010/main" val="37602480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AC7540C-0238-45C4-ABD0-A50CF6A0F0AF}" type="datetimeFigureOut">
              <a:rPr lang="zh-CN" altLang="en-US" smtClean="0"/>
              <a:t>2018/12/25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8BCDEED-1B45-4D36-92C3-BD3BE56809F9}" type="slidenum">
              <a:rPr lang="zh-CN" altLang="en-US" smtClean="0"/>
              <a:t>‹#›</a:t>
            </a:fld>
            <a:endParaRPr lang="zh-CN" altLang="en-US"/>
          </a:p>
        </p:txBody>
      </p:sp>
    </p:spTree>
    <p:extLst>
      <p:ext uri="{BB962C8B-B14F-4D97-AF65-F5344CB8AC3E}">
        <p14:creationId xmlns:p14="http://schemas.microsoft.com/office/powerpoint/2010/main" val="19607506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AC7540C-0238-45C4-ABD0-A50CF6A0F0AF}" type="datetimeFigureOut">
              <a:rPr lang="zh-CN" altLang="en-US" smtClean="0"/>
              <a:t>2018/12/25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8BCDEED-1B45-4D36-92C3-BD3BE56809F9}" type="slidenum">
              <a:rPr lang="zh-CN" altLang="en-US" smtClean="0"/>
              <a:t>‹#›</a:t>
            </a:fld>
            <a:endParaRPr lang="zh-CN" altLang="en-US"/>
          </a:p>
        </p:txBody>
      </p:sp>
    </p:spTree>
    <p:extLst>
      <p:ext uri="{BB962C8B-B14F-4D97-AF65-F5344CB8AC3E}">
        <p14:creationId xmlns:p14="http://schemas.microsoft.com/office/powerpoint/2010/main" val="25875727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微软雅黑" panose="020B0503020204020204" pitchFamily="34" charset="-122"/>
                <a:ea typeface="微软雅黑" panose="020B0503020204020204" pitchFamily="34" charset="-122"/>
              </a:defRPr>
            </a:lvl1pPr>
          </a:lstStyle>
          <a:p>
            <a:fld id="{5AC7540C-0238-45C4-ABD0-A50CF6A0F0AF}" type="datetimeFigureOut">
              <a:rPr lang="zh-CN" altLang="en-US" smtClean="0"/>
              <a:pPr/>
              <a:t>2018/12/25</a:t>
            </a:fld>
            <a:endParaRPr lang="zh-CN" altLang="en-US" dirty="0"/>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微软雅黑" panose="020B0503020204020204" pitchFamily="34" charset="-122"/>
                <a:ea typeface="微软雅黑" panose="020B0503020204020204" pitchFamily="34" charset="-122"/>
              </a:defRPr>
            </a:lvl1pPr>
          </a:lstStyle>
          <a:p>
            <a:endParaRPr lang="zh-CN" altLang="en-US" dirty="0"/>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微软雅黑" panose="020B0503020204020204" pitchFamily="34" charset="-122"/>
                <a:ea typeface="微软雅黑" panose="020B0503020204020204" pitchFamily="34" charset="-122"/>
              </a:defRPr>
            </a:lvl1pPr>
          </a:lstStyle>
          <a:p>
            <a:fld id="{E8BCDEED-1B45-4D36-92C3-BD3BE56809F9}" type="slidenum">
              <a:rPr lang="zh-CN" altLang="en-US" smtClean="0"/>
              <a:pPr/>
              <a:t>‹#›</a:t>
            </a:fld>
            <a:endParaRPr lang="zh-CN" altLang="en-US" dirty="0"/>
          </a:p>
        </p:txBody>
      </p:sp>
    </p:spTree>
    <p:extLst>
      <p:ext uri="{BB962C8B-B14F-4D97-AF65-F5344CB8AC3E}">
        <p14:creationId xmlns:p14="http://schemas.microsoft.com/office/powerpoint/2010/main" val="237523630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微软雅黑" panose="020B0503020204020204" pitchFamily="34" charset="-122"/>
          <a:ea typeface="微软雅黑" panose="020B0503020204020204" pitchFamily="34"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微软雅黑" panose="020B0503020204020204" pitchFamily="34" charset="-122"/>
                <a:ea typeface="微软雅黑" panose="020B0503020204020204" pitchFamily="34" charset="-122"/>
              </a:defRPr>
            </a:lvl1pPr>
          </a:lstStyle>
          <a:p>
            <a:fld id="{53B7F2D0-5C61-4ECD-8EF0-7DC153D82996}" type="datetimeFigureOut">
              <a:rPr lang="zh-CN" altLang="en-US" smtClean="0">
                <a:solidFill>
                  <a:prstClr val="black">
                    <a:tint val="75000"/>
                  </a:prstClr>
                </a:solidFill>
              </a:rPr>
              <a:pPr/>
              <a:t>2018/12/25</a:t>
            </a:fld>
            <a:endParaRPr lang="zh-CN" altLang="en-US" dirty="0">
              <a:solidFill>
                <a:prstClr val="black">
                  <a:tint val="75000"/>
                </a:prstClr>
              </a:solidFill>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微软雅黑" panose="020B0503020204020204" pitchFamily="34" charset="-122"/>
                <a:ea typeface="微软雅黑" panose="020B0503020204020204" pitchFamily="34" charset="-122"/>
              </a:defRPr>
            </a:lvl1pPr>
          </a:lstStyle>
          <a:p>
            <a:endParaRPr lang="zh-CN" altLang="en-US" dirty="0">
              <a:solidFill>
                <a:prstClr val="black">
                  <a:tint val="75000"/>
                </a:prstClr>
              </a:solidFill>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微软雅黑" panose="020B0503020204020204" pitchFamily="34" charset="-122"/>
                <a:ea typeface="微软雅黑" panose="020B0503020204020204" pitchFamily="34" charset="-122"/>
              </a:defRPr>
            </a:lvl1pPr>
          </a:lstStyle>
          <a:p>
            <a:fld id="{ABC027CB-4B16-4B21-A276-8705E54D5316}" type="slidenum">
              <a:rPr lang="zh-CN" altLang="en-US" smtClean="0">
                <a:solidFill>
                  <a:prstClr val="black">
                    <a:tint val="75000"/>
                  </a:prstClr>
                </a:solidFill>
              </a:rPr>
              <a:pPr/>
              <a:t>‹#›</a:t>
            </a:fld>
            <a:endParaRPr lang="zh-CN" altLang="en-US" dirty="0">
              <a:solidFill>
                <a:prstClr val="black">
                  <a:tint val="75000"/>
                </a:prstClr>
              </a:solidFill>
            </a:endParaRPr>
          </a:p>
        </p:txBody>
      </p:sp>
    </p:spTree>
    <p:extLst>
      <p:ext uri="{BB962C8B-B14F-4D97-AF65-F5344CB8AC3E}">
        <p14:creationId xmlns:p14="http://schemas.microsoft.com/office/powerpoint/2010/main" val="337725066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微软雅黑" panose="020B0503020204020204" pitchFamily="34" charset="-122"/>
          <a:ea typeface="微软雅黑" panose="020B0503020204020204" pitchFamily="34"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tags" Target="../tags/tag9.xml"/><Relationship Id="rId13" Type="http://schemas.openxmlformats.org/officeDocument/2006/relationships/notesSlide" Target="../notesSlides/notesSlide1.xml"/><Relationship Id="rId3" Type="http://schemas.openxmlformats.org/officeDocument/2006/relationships/tags" Target="../tags/tag4.xml"/><Relationship Id="rId7" Type="http://schemas.openxmlformats.org/officeDocument/2006/relationships/tags" Target="../tags/tag8.xml"/><Relationship Id="rId12" Type="http://schemas.openxmlformats.org/officeDocument/2006/relationships/slideLayout" Target="../slideLayouts/slideLayout13.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tags" Target="../tags/tag7.xml"/><Relationship Id="rId11" Type="http://schemas.openxmlformats.org/officeDocument/2006/relationships/tags" Target="../tags/tag12.xml"/><Relationship Id="rId5" Type="http://schemas.openxmlformats.org/officeDocument/2006/relationships/tags" Target="../tags/tag6.xml"/><Relationship Id="rId10" Type="http://schemas.openxmlformats.org/officeDocument/2006/relationships/tags" Target="../tags/tag11.xml"/><Relationship Id="rId4" Type="http://schemas.openxmlformats.org/officeDocument/2006/relationships/tags" Target="../tags/tag5.xml"/><Relationship Id="rId9" Type="http://schemas.openxmlformats.org/officeDocument/2006/relationships/tags" Target="../tags/tag10.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7.xml"/><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0.xml"/><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1.xml"/><Relationship Id="rId1" Type="http://schemas.openxmlformats.org/officeDocument/2006/relationships/slideLayout" Target="../slideLayouts/slideLayout18.xml"/><Relationship Id="rId4" Type="http://schemas.openxmlformats.org/officeDocument/2006/relationships/image" Target="../media/image10.png"/></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2.xml"/><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3.xml"/><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4.xml"/><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8" Type="http://schemas.openxmlformats.org/officeDocument/2006/relationships/tags" Target="../tags/tag20.xml"/><Relationship Id="rId13" Type="http://schemas.openxmlformats.org/officeDocument/2006/relationships/notesSlide" Target="../notesSlides/notesSlide25.xml"/><Relationship Id="rId3" Type="http://schemas.openxmlformats.org/officeDocument/2006/relationships/tags" Target="../tags/tag15.xml"/><Relationship Id="rId7" Type="http://schemas.openxmlformats.org/officeDocument/2006/relationships/tags" Target="../tags/tag19.xml"/><Relationship Id="rId12" Type="http://schemas.openxmlformats.org/officeDocument/2006/relationships/slideLayout" Target="../slideLayouts/slideLayout12.xml"/><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tags" Target="../tags/tag18.xml"/><Relationship Id="rId11" Type="http://schemas.openxmlformats.org/officeDocument/2006/relationships/tags" Target="../tags/tag23.xml"/><Relationship Id="rId5" Type="http://schemas.openxmlformats.org/officeDocument/2006/relationships/tags" Target="../tags/tag17.xml"/><Relationship Id="rId10" Type="http://schemas.openxmlformats.org/officeDocument/2006/relationships/tags" Target="../tags/tag22.xml"/><Relationship Id="rId4" Type="http://schemas.openxmlformats.org/officeDocument/2006/relationships/tags" Target="../tags/tag16.xml"/><Relationship Id="rId9" Type="http://schemas.openxmlformats.org/officeDocument/2006/relationships/tags" Target="../tags/tag2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A_圆角矩形 3"/>
          <p:cNvSpPr/>
          <p:nvPr>
            <p:custDataLst>
              <p:tags r:id="rId1"/>
            </p:custDataLst>
          </p:nvPr>
        </p:nvSpPr>
        <p:spPr>
          <a:xfrm rot="2700000">
            <a:off x="8659760" y="144820"/>
            <a:ext cx="863146" cy="863146"/>
          </a:xfrm>
          <a:prstGeom prst="roundRect">
            <a:avLst/>
          </a:prstGeom>
          <a:gradFill>
            <a:gsLst>
              <a:gs pos="0">
                <a:srgbClr val="FFFFFF">
                  <a:alpha val="40000"/>
                </a:srgbClr>
              </a:gs>
              <a:gs pos="100000">
                <a:schemeClr val="bg1">
                  <a:lumMod val="95000"/>
                  <a:alpha val="37000"/>
                </a:schemeClr>
              </a:gs>
            </a:gsLst>
            <a:lin ang="15000000" scaled="0"/>
          </a:gradFill>
          <a:ln w="25400">
            <a:noFill/>
          </a:ln>
          <a:effectLst>
            <a:outerShdw blurRad="63500" sx="103000" sy="103000" algn="ctr"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5" name="PA_圆角矩形 3"/>
          <p:cNvSpPr/>
          <p:nvPr>
            <p:custDataLst>
              <p:tags r:id="rId2"/>
            </p:custDataLst>
          </p:nvPr>
        </p:nvSpPr>
        <p:spPr>
          <a:xfrm rot="2700000">
            <a:off x="6598215" y="1011429"/>
            <a:ext cx="653439" cy="653439"/>
          </a:xfrm>
          <a:prstGeom prst="roundRect">
            <a:avLst/>
          </a:prstGeom>
          <a:gradFill>
            <a:gsLst>
              <a:gs pos="0">
                <a:srgbClr val="FFFFFF">
                  <a:alpha val="40000"/>
                </a:srgbClr>
              </a:gs>
              <a:gs pos="100000">
                <a:schemeClr val="bg1">
                  <a:lumMod val="95000"/>
                  <a:alpha val="37000"/>
                </a:schemeClr>
              </a:gs>
            </a:gsLst>
            <a:lin ang="15000000" scaled="0"/>
          </a:gradFill>
          <a:ln w="25400">
            <a:gradFill>
              <a:gsLst>
                <a:gs pos="0">
                  <a:schemeClr val="bg1"/>
                </a:gs>
                <a:gs pos="100000">
                  <a:schemeClr val="bg1">
                    <a:lumMod val="95000"/>
                  </a:schemeClr>
                </a:gs>
              </a:gsLst>
              <a:lin ang="5400000" scaled="1"/>
            </a:gradFill>
          </a:ln>
          <a:effectLst>
            <a:outerShdw blurRad="63500" sx="103000" sy="103000" algn="ctr"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6" name="PA_圆角矩形 3"/>
          <p:cNvSpPr/>
          <p:nvPr>
            <p:custDataLst>
              <p:tags r:id="rId3"/>
            </p:custDataLst>
          </p:nvPr>
        </p:nvSpPr>
        <p:spPr>
          <a:xfrm rot="2700000">
            <a:off x="-677683" y="2297224"/>
            <a:ext cx="2311518" cy="2311518"/>
          </a:xfrm>
          <a:prstGeom prst="roundRect">
            <a:avLst/>
          </a:prstGeom>
          <a:solidFill>
            <a:srgbClr val="18478F"/>
          </a:solidFill>
          <a:ln w="25400">
            <a:noFill/>
          </a:ln>
          <a:effectLst>
            <a:outerShdw blurRad="63500" sx="103000" sy="103000" algn="ctr"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8" name="PA_圆角矩形 3"/>
          <p:cNvSpPr/>
          <p:nvPr>
            <p:custDataLst>
              <p:tags r:id="rId4"/>
            </p:custDataLst>
          </p:nvPr>
        </p:nvSpPr>
        <p:spPr>
          <a:xfrm rot="2700000">
            <a:off x="2620038" y="-628857"/>
            <a:ext cx="2311518" cy="2311518"/>
          </a:xfrm>
          <a:prstGeom prst="roundRect">
            <a:avLst/>
          </a:prstGeom>
          <a:gradFill>
            <a:gsLst>
              <a:gs pos="0">
                <a:srgbClr val="FFFFFF"/>
              </a:gs>
              <a:gs pos="100000">
                <a:schemeClr val="bg1">
                  <a:lumMod val="95000"/>
                </a:schemeClr>
              </a:gs>
            </a:gsLst>
            <a:lin ang="15000000" scaled="0"/>
          </a:gradFill>
          <a:ln w="25400">
            <a:gradFill>
              <a:gsLst>
                <a:gs pos="0">
                  <a:schemeClr val="bg1"/>
                </a:gs>
                <a:gs pos="100000">
                  <a:schemeClr val="bg1">
                    <a:lumMod val="95000"/>
                  </a:schemeClr>
                </a:gs>
              </a:gsLst>
              <a:lin ang="5400000" scaled="1"/>
            </a:gradFill>
          </a:ln>
          <a:effectLst>
            <a:outerShdw blurRad="63500" sx="103000" sy="103000" algn="ctr"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9" name="PA_圆角矩形 3"/>
          <p:cNvSpPr/>
          <p:nvPr>
            <p:custDataLst>
              <p:tags r:id="rId5"/>
            </p:custDataLst>
          </p:nvPr>
        </p:nvSpPr>
        <p:spPr>
          <a:xfrm rot="2700000">
            <a:off x="5818900" y="1029718"/>
            <a:ext cx="653439" cy="653439"/>
          </a:xfrm>
          <a:prstGeom prst="roundRect">
            <a:avLst/>
          </a:prstGeom>
          <a:gradFill>
            <a:gsLst>
              <a:gs pos="0">
                <a:srgbClr val="FFFFFF"/>
              </a:gs>
              <a:gs pos="100000">
                <a:schemeClr val="bg1">
                  <a:lumMod val="95000"/>
                </a:schemeClr>
              </a:gs>
            </a:gsLst>
            <a:lin ang="15000000" scaled="0"/>
          </a:gradFill>
          <a:ln w="25400">
            <a:gradFill>
              <a:gsLst>
                <a:gs pos="0">
                  <a:schemeClr val="bg1"/>
                </a:gs>
                <a:gs pos="100000">
                  <a:schemeClr val="bg1">
                    <a:lumMod val="95000"/>
                  </a:schemeClr>
                </a:gs>
              </a:gsLst>
              <a:lin ang="5400000" scaled="1"/>
            </a:gradFill>
          </a:ln>
          <a:effectLst>
            <a:outerShdw blurRad="63500" sx="103000" sy="103000" algn="ctr"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10" name="PA_圆角矩形 3"/>
          <p:cNvSpPr/>
          <p:nvPr>
            <p:custDataLst>
              <p:tags r:id="rId6"/>
            </p:custDataLst>
          </p:nvPr>
        </p:nvSpPr>
        <p:spPr>
          <a:xfrm rot="2700000">
            <a:off x="7510531" y="80606"/>
            <a:ext cx="653439" cy="653439"/>
          </a:xfrm>
          <a:prstGeom prst="roundRect">
            <a:avLst/>
          </a:prstGeom>
          <a:gradFill>
            <a:gsLst>
              <a:gs pos="0">
                <a:srgbClr val="FFFFFF"/>
              </a:gs>
              <a:gs pos="100000">
                <a:schemeClr val="bg1">
                  <a:lumMod val="95000"/>
                </a:schemeClr>
              </a:gs>
            </a:gsLst>
            <a:lin ang="15000000" scaled="0"/>
          </a:gradFill>
          <a:ln w="25400">
            <a:gradFill>
              <a:gsLst>
                <a:gs pos="0">
                  <a:schemeClr val="bg1"/>
                </a:gs>
                <a:gs pos="100000">
                  <a:schemeClr val="bg1">
                    <a:lumMod val="95000"/>
                  </a:schemeClr>
                </a:gs>
              </a:gsLst>
              <a:lin ang="5400000" scaled="1"/>
            </a:gradFill>
          </a:ln>
          <a:effectLst>
            <a:outerShdw blurRad="63500" sx="103000" sy="103000" algn="ctr"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11" name="PA_圆角矩形 3"/>
          <p:cNvSpPr/>
          <p:nvPr>
            <p:custDataLst>
              <p:tags r:id="rId7"/>
            </p:custDataLst>
          </p:nvPr>
        </p:nvSpPr>
        <p:spPr>
          <a:xfrm rot="2700000">
            <a:off x="6212009" y="1889067"/>
            <a:ext cx="653439" cy="653439"/>
          </a:xfrm>
          <a:prstGeom prst="roundRect">
            <a:avLst/>
          </a:prstGeom>
          <a:solidFill>
            <a:srgbClr val="18478F"/>
          </a:solidFill>
          <a:ln w="25400">
            <a:noFill/>
          </a:ln>
          <a:effectLst>
            <a:outerShdw blurRad="63500" sx="103000" sy="103000" algn="ctr"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12" name="PA_圆角矩形 3"/>
          <p:cNvSpPr/>
          <p:nvPr>
            <p:custDataLst>
              <p:tags r:id="rId8"/>
            </p:custDataLst>
          </p:nvPr>
        </p:nvSpPr>
        <p:spPr>
          <a:xfrm rot="2700000">
            <a:off x="8052230" y="612772"/>
            <a:ext cx="653439" cy="653439"/>
          </a:xfrm>
          <a:prstGeom prst="roundRect">
            <a:avLst/>
          </a:prstGeom>
          <a:solidFill>
            <a:srgbClr val="18478F"/>
          </a:solidFill>
          <a:ln w="25400">
            <a:noFill/>
          </a:ln>
          <a:effectLst>
            <a:outerShdw blurRad="63500" sx="103000" sy="103000" algn="ctr"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13" name="PA_圆角矩形 3"/>
          <p:cNvSpPr/>
          <p:nvPr>
            <p:custDataLst>
              <p:tags r:id="rId9"/>
            </p:custDataLst>
          </p:nvPr>
        </p:nvSpPr>
        <p:spPr>
          <a:xfrm rot="2700000">
            <a:off x="1429771" y="5743715"/>
            <a:ext cx="653439" cy="653439"/>
          </a:xfrm>
          <a:prstGeom prst="roundRect">
            <a:avLst/>
          </a:prstGeom>
          <a:solidFill>
            <a:srgbClr val="18478F"/>
          </a:solidFill>
          <a:ln w="25400">
            <a:noFill/>
          </a:ln>
          <a:effectLst>
            <a:outerShdw blurRad="63500" sx="103000" sy="103000" algn="ctr"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14" name="PA_圆角矩形 3"/>
          <p:cNvSpPr/>
          <p:nvPr>
            <p:custDataLst>
              <p:tags r:id="rId10"/>
            </p:custDataLst>
          </p:nvPr>
        </p:nvSpPr>
        <p:spPr>
          <a:xfrm rot="2700000">
            <a:off x="3154735" y="5016175"/>
            <a:ext cx="2311518" cy="2311518"/>
          </a:xfrm>
          <a:prstGeom prst="roundRect">
            <a:avLst/>
          </a:prstGeom>
          <a:gradFill>
            <a:gsLst>
              <a:gs pos="0">
                <a:srgbClr val="FFFFFF"/>
              </a:gs>
              <a:gs pos="100000">
                <a:schemeClr val="bg1">
                  <a:lumMod val="95000"/>
                </a:schemeClr>
              </a:gs>
            </a:gsLst>
            <a:lin ang="15000000" scaled="0"/>
          </a:gradFill>
          <a:ln w="25400">
            <a:gradFill>
              <a:gsLst>
                <a:gs pos="0">
                  <a:schemeClr val="bg1"/>
                </a:gs>
                <a:gs pos="100000">
                  <a:schemeClr val="bg1">
                    <a:lumMod val="95000"/>
                  </a:schemeClr>
                </a:gs>
              </a:gsLst>
              <a:lin ang="5400000" scaled="1"/>
            </a:gradFill>
          </a:ln>
          <a:effectLst>
            <a:outerShdw blurRad="63500" sx="103000" sy="103000" algn="ctr"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16" name="文本框 15"/>
          <p:cNvSpPr txBox="1"/>
          <p:nvPr/>
        </p:nvSpPr>
        <p:spPr>
          <a:xfrm>
            <a:off x="4847974" y="2608526"/>
            <a:ext cx="7266044" cy="1877437"/>
          </a:xfrm>
          <a:prstGeom prst="rect">
            <a:avLst/>
          </a:prstGeom>
          <a:noFill/>
        </p:spPr>
        <p:txBody>
          <a:bodyPr wrap="square" rtlCol="0">
            <a:spAutoFit/>
          </a:bodyPr>
          <a:lstStyle/>
          <a:p>
            <a:pPr algn="ctr"/>
            <a:r>
              <a:rPr lang="zh-CN" altLang="en-US" sz="5800" dirty="0">
                <a:solidFill>
                  <a:srgbClr val="18478F"/>
                </a:solidFill>
                <a:latin typeface="微软雅黑" panose="020B0503020204020204" pitchFamily="34" charset="-122"/>
                <a:ea typeface="微软雅黑" panose="020B0503020204020204" pitchFamily="34" charset="-122"/>
                <a:cs typeface="+mn-ea"/>
                <a:sym typeface="+mn-lt"/>
              </a:rPr>
              <a:t>用于水下图像增强的色彩平衡与融合</a:t>
            </a:r>
          </a:p>
        </p:txBody>
      </p:sp>
      <p:cxnSp>
        <p:nvCxnSpPr>
          <p:cNvPr id="17" name="直接连接符 16"/>
          <p:cNvCxnSpPr/>
          <p:nvPr/>
        </p:nvCxnSpPr>
        <p:spPr>
          <a:xfrm>
            <a:off x="5569733" y="4554193"/>
            <a:ext cx="5942326" cy="0"/>
          </a:xfrm>
          <a:prstGeom prst="line">
            <a:avLst/>
          </a:prstGeom>
          <a:ln>
            <a:solidFill>
              <a:srgbClr val="18478F"/>
            </a:solidFill>
          </a:ln>
        </p:spPr>
        <p:style>
          <a:lnRef idx="1">
            <a:schemeClr val="accent1"/>
          </a:lnRef>
          <a:fillRef idx="0">
            <a:schemeClr val="accent1"/>
          </a:fillRef>
          <a:effectRef idx="0">
            <a:schemeClr val="accent1"/>
          </a:effectRef>
          <a:fontRef idx="minor">
            <a:schemeClr val="tx1"/>
          </a:fontRef>
        </p:style>
      </p:cxnSp>
      <p:sp>
        <p:nvSpPr>
          <p:cNvPr id="18" name="文本框 17"/>
          <p:cNvSpPr txBox="1"/>
          <p:nvPr/>
        </p:nvSpPr>
        <p:spPr>
          <a:xfrm>
            <a:off x="5125952" y="4690653"/>
            <a:ext cx="6829888" cy="400110"/>
          </a:xfrm>
          <a:prstGeom prst="rect">
            <a:avLst/>
          </a:prstGeom>
          <a:noFill/>
        </p:spPr>
        <p:txBody>
          <a:bodyPr wrap="square" rtlCol="0">
            <a:spAutoFit/>
          </a:bodyPr>
          <a:lstStyle/>
          <a:p>
            <a:pPr algn="ctr"/>
            <a:r>
              <a:rPr lang="en-US" altLang="zh-CN" sz="2000" dirty="0" smtClean="0">
                <a:solidFill>
                  <a:srgbClr val="18478F"/>
                </a:solidFill>
                <a:latin typeface="微软雅黑" panose="020B0503020204020204" pitchFamily="34" charset="-122"/>
                <a:ea typeface="微软雅黑" panose="020B0503020204020204" pitchFamily="34" charset="-122"/>
                <a:cs typeface="+mn-ea"/>
                <a:sym typeface="+mn-lt"/>
              </a:rPr>
              <a:t>21851130</a:t>
            </a:r>
            <a:r>
              <a:rPr lang="zh-CN" altLang="en-US" sz="2000" dirty="0" smtClean="0">
                <a:solidFill>
                  <a:srgbClr val="18478F"/>
                </a:solidFill>
                <a:latin typeface="微软雅黑" panose="020B0503020204020204" pitchFamily="34" charset="-122"/>
                <a:ea typeface="微软雅黑" panose="020B0503020204020204" pitchFamily="34" charset="-122"/>
                <a:cs typeface="+mn-ea"/>
                <a:sym typeface="+mn-lt"/>
              </a:rPr>
              <a:t>吉文越</a:t>
            </a:r>
            <a:endParaRPr lang="zh-CN" altLang="en-US" sz="2000" dirty="0">
              <a:solidFill>
                <a:srgbClr val="18478F"/>
              </a:solidFill>
              <a:latin typeface="微软雅黑" panose="020B0503020204020204" pitchFamily="34" charset="-122"/>
              <a:ea typeface="微软雅黑" panose="020B0503020204020204" pitchFamily="34" charset="-122"/>
              <a:cs typeface="+mn-ea"/>
              <a:sym typeface="+mn-lt"/>
            </a:endParaRPr>
          </a:p>
        </p:txBody>
      </p:sp>
      <p:sp>
        <p:nvSpPr>
          <p:cNvPr id="20" name="PA_圆角矩形 3"/>
          <p:cNvSpPr/>
          <p:nvPr>
            <p:custDataLst>
              <p:tags r:id="rId11"/>
            </p:custDataLst>
          </p:nvPr>
        </p:nvSpPr>
        <p:spPr>
          <a:xfrm rot="2700000">
            <a:off x="7427403" y="1029721"/>
            <a:ext cx="653439" cy="653439"/>
          </a:xfrm>
          <a:prstGeom prst="roundRect">
            <a:avLst/>
          </a:prstGeom>
          <a:gradFill>
            <a:gsLst>
              <a:gs pos="0">
                <a:srgbClr val="FFFFFF"/>
              </a:gs>
              <a:gs pos="100000">
                <a:schemeClr val="bg1">
                  <a:lumMod val="95000"/>
                </a:schemeClr>
              </a:gs>
            </a:gsLst>
            <a:lin ang="15000000" scaled="0"/>
          </a:gradFill>
          <a:ln w="25400">
            <a:gradFill>
              <a:gsLst>
                <a:gs pos="0">
                  <a:schemeClr val="bg1"/>
                </a:gs>
                <a:gs pos="100000">
                  <a:schemeClr val="bg1">
                    <a:lumMod val="95000"/>
                  </a:schemeClr>
                </a:gs>
              </a:gsLst>
              <a:lin ang="5400000" scaled="1"/>
            </a:gradFill>
          </a:ln>
          <a:effectLst>
            <a:outerShdw blurRad="63500" sx="103000" sy="103000" algn="ctr"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cs typeface="+mn-ea"/>
              <a:sym typeface="+mn-lt"/>
            </a:endParaRPr>
          </a:p>
        </p:txBody>
      </p:sp>
    </p:spTree>
    <p:extLst>
      <p:ext uri="{BB962C8B-B14F-4D97-AF65-F5344CB8AC3E}">
        <p14:creationId xmlns:p14="http://schemas.microsoft.com/office/powerpoint/2010/main" val="3578148425"/>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1000" fill="hold"/>
                                        <p:tgtEl>
                                          <p:spTgt spid="6"/>
                                        </p:tgtEl>
                                        <p:attrNameLst>
                                          <p:attrName>ppt_w</p:attrName>
                                        </p:attrNameLst>
                                      </p:cBhvr>
                                      <p:tavLst>
                                        <p:tav tm="0">
                                          <p:val>
                                            <p:fltVal val="0"/>
                                          </p:val>
                                        </p:tav>
                                        <p:tav tm="100000">
                                          <p:val>
                                            <p:strVal val="#ppt_w"/>
                                          </p:val>
                                        </p:tav>
                                      </p:tavLst>
                                    </p:anim>
                                    <p:anim calcmode="lin" valueType="num">
                                      <p:cBhvr>
                                        <p:cTn id="8" dur="1000" fill="hold"/>
                                        <p:tgtEl>
                                          <p:spTgt spid="6"/>
                                        </p:tgtEl>
                                        <p:attrNameLst>
                                          <p:attrName>ppt_h</p:attrName>
                                        </p:attrNameLst>
                                      </p:cBhvr>
                                      <p:tavLst>
                                        <p:tav tm="0">
                                          <p:val>
                                            <p:fltVal val="0"/>
                                          </p:val>
                                        </p:tav>
                                        <p:tav tm="100000">
                                          <p:val>
                                            <p:strVal val="#ppt_h"/>
                                          </p:val>
                                        </p:tav>
                                      </p:tavLst>
                                    </p:anim>
                                    <p:animEffect transition="in" filter="fade">
                                      <p:cBhvr>
                                        <p:cTn id="9" dur="1000"/>
                                        <p:tgtEl>
                                          <p:spTgt spid="6"/>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p:cTn id="12" dur="1000" fill="hold"/>
                                        <p:tgtEl>
                                          <p:spTgt spid="8"/>
                                        </p:tgtEl>
                                        <p:attrNameLst>
                                          <p:attrName>ppt_w</p:attrName>
                                        </p:attrNameLst>
                                      </p:cBhvr>
                                      <p:tavLst>
                                        <p:tav tm="0">
                                          <p:val>
                                            <p:fltVal val="0"/>
                                          </p:val>
                                        </p:tav>
                                        <p:tav tm="100000">
                                          <p:val>
                                            <p:strVal val="#ppt_w"/>
                                          </p:val>
                                        </p:tav>
                                      </p:tavLst>
                                    </p:anim>
                                    <p:anim calcmode="lin" valueType="num">
                                      <p:cBhvr>
                                        <p:cTn id="13" dur="1000" fill="hold"/>
                                        <p:tgtEl>
                                          <p:spTgt spid="8"/>
                                        </p:tgtEl>
                                        <p:attrNameLst>
                                          <p:attrName>ppt_h</p:attrName>
                                        </p:attrNameLst>
                                      </p:cBhvr>
                                      <p:tavLst>
                                        <p:tav tm="0">
                                          <p:val>
                                            <p:fltVal val="0"/>
                                          </p:val>
                                        </p:tav>
                                        <p:tav tm="100000">
                                          <p:val>
                                            <p:strVal val="#ppt_h"/>
                                          </p:val>
                                        </p:tav>
                                      </p:tavLst>
                                    </p:anim>
                                    <p:animEffect transition="in" filter="fade">
                                      <p:cBhvr>
                                        <p:cTn id="14" dur="1000"/>
                                        <p:tgtEl>
                                          <p:spTgt spid="8"/>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p:cTn id="17" dur="1000" fill="hold"/>
                                        <p:tgtEl>
                                          <p:spTgt spid="9"/>
                                        </p:tgtEl>
                                        <p:attrNameLst>
                                          <p:attrName>ppt_w</p:attrName>
                                        </p:attrNameLst>
                                      </p:cBhvr>
                                      <p:tavLst>
                                        <p:tav tm="0">
                                          <p:val>
                                            <p:fltVal val="0"/>
                                          </p:val>
                                        </p:tav>
                                        <p:tav tm="100000">
                                          <p:val>
                                            <p:strVal val="#ppt_w"/>
                                          </p:val>
                                        </p:tav>
                                      </p:tavLst>
                                    </p:anim>
                                    <p:anim calcmode="lin" valueType="num">
                                      <p:cBhvr>
                                        <p:cTn id="18" dur="1000" fill="hold"/>
                                        <p:tgtEl>
                                          <p:spTgt spid="9"/>
                                        </p:tgtEl>
                                        <p:attrNameLst>
                                          <p:attrName>ppt_h</p:attrName>
                                        </p:attrNameLst>
                                      </p:cBhvr>
                                      <p:tavLst>
                                        <p:tav tm="0">
                                          <p:val>
                                            <p:fltVal val="0"/>
                                          </p:val>
                                        </p:tav>
                                        <p:tav tm="100000">
                                          <p:val>
                                            <p:strVal val="#ppt_h"/>
                                          </p:val>
                                        </p:tav>
                                      </p:tavLst>
                                    </p:anim>
                                    <p:animEffect transition="in" filter="fade">
                                      <p:cBhvr>
                                        <p:cTn id="19" dur="1000"/>
                                        <p:tgtEl>
                                          <p:spTgt spid="9"/>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20"/>
                                        </p:tgtEl>
                                        <p:attrNameLst>
                                          <p:attrName>style.visibility</p:attrName>
                                        </p:attrNameLst>
                                      </p:cBhvr>
                                      <p:to>
                                        <p:strVal val="visible"/>
                                      </p:to>
                                    </p:set>
                                    <p:anim calcmode="lin" valueType="num">
                                      <p:cBhvr>
                                        <p:cTn id="22" dur="1000" fill="hold"/>
                                        <p:tgtEl>
                                          <p:spTgt spid="20"/>
                                        </p:tgtEl>
                                        <p:attrNameLst>
                                          <p:attrName>ppt_w</p:attrName>
                                        </p:attrNameLst>
                                      </p:cBhvr>
                                      <p:tavLst>
                                        <p:tav tm="0">
                                          <p:val>
                                            <p:fltVal val="0"/>
                                          </p:val>
                                        </p:tav>
                                        <p:tav tm="100000">
                                          <p:val>
                                            <p:strVal val="#ppt_w"/>
                                          </p:val>
                                        </p:tav>
                                      </p:tavLst>
                                    </p:anim>
                                    <p:anim calcmode="lin" valueType="num">
                                      <p:cBhvr>
                                        <p:cTn id="23" dur="1000" fill="hold"/>
                                        <p:tgtEl>
                                          <p:spTgt spid="20"/>
                                        </p:tgtEl>
                                        <p:attrNameLst>
                                          <p:attrName>ppt_h</p:attrName>
                                        </p:attrNameLst>
                                      </p:cBhvr>
                                      <p:tavLst>
                                        <p:tav tm="0">
                                          <p:val>
                                            <p:fltVal val="0"/>
                                          </p:val>
                                        </p:tav>
                                        <p:tav tm="100000">
                                          <p:val>
                                            <p:strVal val="#ppt_h"/>
                                          </p:val>
                                        </p:tav>
                                      </p:tavLst>
                                    </p:anim>
                                    <p:animEffect transition="in" filter="fade">
                                      <p:cBhvr>
                                        <p:cTn id="24" dur="1000"/>
                                        <p:tgtEl>
                                          <p:spTgt spid="20"/>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cBhvr>
                                        <p:cTn id="27" dur="1000" fill="hold"/>
                                        <p:tgtEl>
                                          <p:spTgt spid="10"/>
                                        </p:tgtEl>
                                        <p:attrNameLst>
                                          <p:attrName>ppt_w</p:attrName>
                                        </p:attrNameLst>
                                      </p:cBhvr>
                                      <p:tavLst>
                                        <p:tav tm="0">
                                          <p:val>
                                            <p:fltVal val="0"/>
                                          </p:val>
                                        </p:tav>
                                        <p:tav tm="100000">
                                          <p:val>
                                            <p:strVal val="#ppt_w"/>
                                          </p:val>
                                        </p:tav>
                                      </p:tavLst>
                                    </p:anim>
                                    <p:anim calcmode="lin" valueType="num">
                                      <p:cBhvr>
                                        <p:cTn id="28" dur="1000" fill="hold"/>
                                        <p:tgtEl>
                                          <p:spTgt spid="10"/>
                                        </p:tgtEl>
                                        <p:attrNameLst>
                                          <p:attrName>ppt_h</p:attrName>
                                        </p:attrNameLst>
                                      </p:cBhvr>
                                      <p:tavLst>
                                        <p:tav tm="0">
                                          <p:val>
                                            <p:fltVal val="0"/>
                                          </p:val>
                                        </p:tav>
                                        <p:tav tm="100000">
                                          <p:val>
                                            <p:strVal val="#ppt_h"/>
                                          </p:val>
                                        </p:tav>
                                      </p:tavLst>
                                    </p:anim>
                                    <p:animEffect transition="in" filter="fade">
                                      <p:cBhvr>
                                        <p:cTn id="29" dur="1000"/>
                                        <p:tgtEl>
                                          <p:spTgt spid="10"/>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11"/>
                                        </p:tgtEl>
                                        <p:attrNameLst>
                                          <p:attrName>style.visibility</p:attrName>
                                        </p:attrNameLst>
                                      </p:cBhvr>
                                      <p:to>
                                        <p:strVal val="visible"/>
                                      </p:to>
                                    </p:set>
                                    <p:anim calcmode="lin" valueType="num">
                                      <p:cBhvr>
                                        <p:cTn id="32" dur="1000" fill="hold"/>
                                        <p:tgtEl>
                                          <p:spTgt spid="11"/>
                                        </p:tgtEl>
                                        <p:attrNameLst>
                                          <p:attrName>ppt_w</p:attrName>
                                        </p:attrNameLst>
                                      </p:cBhvr>
                                      <p:tavLst>
                                        <p:tav tm="0">
                                          <p:val>
                                            <p:fltVal val="0"/>
                                          </p:val>
                                        </p:tav>
                                        <p:tav tm="100000">
                                          <p:val>
                                            <p:strVal val="#ppt_w"/>
                                          </p:val>
                                        </p:tav>
                                      </p:tavLst>
                                    </p:anim>
                                    <p:anim calcmode="lin" valueType="num">
                                      <p:cBhvr>
                                        <p:cTn id="33" dur="1000" fill="hold"/>
                                        <p:tgtEl>
                                          <p:spTgt spid="11"/>
                                        </p:tgtEl>
                                        <p:attrNameLst>
                                          <p:attrName>ppt_h</p:attrName>
                                        </p:attrNameLst>
                                      </p:cBhvr>
                                      <p:tavLst>
                                        <p:tav tm="0">
                                          <p:val>
                                            <p:fltVal val="0"/>
                                          </p:val>
                                        </p:tav>
                                        <p:tav tm="100000">
                                          <p:val>
                                            <p:strVal val="#ppt_h"/>
                                          </p:val>
                                        </p:tav>
                                      </p:tavLst>
                                    </p:anim>
                                    <p:animEffect transition="in" filter="fade">
                                      <p:cBhvr>
                                        <p:cTn id="34" dur="1000"/>
                                        <p:tgtEl>
                                          <p:spTgt spid="11"/>
                                        </p:tgtEl>
                                      </p:cBhvr>
                                    </p:animEffect>
                                  </p:childTnLst>
                                </p:cTn>
                              </p:par>
                              <p:par>
                                <p:cTn id="35" presetID="53" presetClass="entr" presetSubtype="16" fill="hold" grpId="0" nodeType="withEffect">
                                  <p:stCondLst>
                                    <p:cond delay="0"/>
                                  </p:stCondLst>
                                  <p:childTnLst>
                                    <p:set>
                                      <p:cBhvr>
                                        <p:cTn id="36" dur="1" fill="hold">
                                          <p:stCondLst>
                                            <p:cond delay="0"/>
                                          </p:stCondLst>
                                        </p:cTn>
                                        <p:tgtEl>
                                          <p:spTgt spid="12"/>
                                        </p:tgtEl>
                                        <p:attrNameLst>
                                          <p:attrName>style.visibility</p:attrName>
                                        </p:attrNameLst>
                                      </p:cBhvr>
                                      <p:to>
                                        <p:strVal val="visible"/>
                                      </p:to>
                                    </p:set>
                                    <p:anim calcmode="lin" valueType="num">
                                      <p:cBhvr>
                                        <p:cTn id="37" dur="1000" fill="hold"/>
                                        <p:tgtEl>
                                          <p:spTgt spid="12"/>
                                        </p:tgtEl>
                                        <p:attrNameLst>
                                          <p:attrName>ppt_w</p:attrName>
                                        </p:attrNameLst>
                                      </p:cBhvr>
                                      <p:tavLst>
                                        <p:tav tm="0">
                                          <p:val>
                                            <p:fltVal val="0"/>
                                          </p:val>
                                        </p:tav>
                                        <p:tav tm="100000">
                                          <p:val>
                                            <p:strVal val="#ppt_w"/>
                                          </p:val>
                                        </p:tav>
                                      </p:tavLst>
                                    </p:anim>
                                    <p:anim calcmode="lin" valueType="num">
                                      <p:cBhvr>
                                        <p:cTn id="38" dur="1000" fill="hold"/>
                                        <p:tgtEl>
                                          <p:spTgt spid="12"/>
                                        </p:tgtEl>
                                        <p:attrNameLst>
                                          <p:attrName>ppt_h</p:attrName>
                                        </p:attrNameLst>
                                      </p:cBhvr>
                                      <p:tavLst>
                                        <p:tav tm="0">
                                          <p:val>
                                            <p:fltVal val="0"/>
                                          </p:val>
                                        </p:tav>
                                        <p:tav tm="100000">
                                          <p:val>
                                            <p:strVal val="#ppt_h"/>
                                          </p:val>
                                        </p:tav>
                                      </p:tavLst>
                                    </p:anim>
                                    <p:animEffect transition="in" filter="fade">
                                      <p:cBhvr>
                                        <p:cTn id="39" dur="1000"/>
                                        <p:tgtEl>
                                          <p:spTgt spid="12"/>
                                        </p:tgtEl>
                                      </p:cBhvr>
                                    </p:animEffect>
                                  </p:childTnLst>
                                </p:cTn>
                              </p:par>
                              <p:par>
                                <p:cTn id="40" presetID="53" presetClass="entr" presetSubtype="16" fill="hold" grpId="0" nodeType="withEffect">
                                  <p:stCondLst>
                                    <p:cond delay="0"/>
                                  </p:stCondLst>
                                  <p:childTnLst>
                                    <p:set>
                                      <p:cBhvr>
                                        <p:cTn id="41" dur="1" fill="hold">
                                          <p:stCondLst>
                                            <p:cond delay="0"/>
                                          </p:stCondLst>
                                        </p:cTn>
                                        <p:tgtEl>
                                          <p:spTgt spid="5"/>
                                        </p:tgtEl>
                                        <p:attrNameLst>
                                          <p:attrName>style.visibility</p:attrName>
                                        </p:attrNameLst>
                                      </p:cBhvr>
                                      <p:to>
                                        <p:strVal val="visible"/>
                                      </p:to>
                                    </p:set>
                                    <p:anim calcmode="lin" valueType="num">
                                      <p:cBhvr>
                                        <p:cTn id="42" dur="1000" fill="hold"/>
                                        <p:tgtEl>
                                          <p:spTgt spid="5"/>
                                        </p:tgtEl>
                                        <p:attrNameLst>
                                          <p:attrName>ppt_w</p:attrName>
                                        </p:attrNameLst>
                                      </p:cBhvr>
                                      <p:tavLst>
                                        <p:tav tm="0">
                                          <p:val>
                                            <p:fltVal val="0"/>
                                          </p:val>
                                        </p:tav>
                                        <p:tav tm="100000">
                                          <p:val>
                                            <p:strVal val="#ppt_w"/>
                                          </p:val>
                                        </p:tav>
                                      </p:tavLst>
                                    </p:anim>
                                    <p:anim calcmode="lin" valueType="num">
                                      <p:cBhvr>
                                        <p:cTn id="43" dur="1000" fill="hold"/>
                                        <p:tgtEl>
                                          <p:spTgt spid="5"/>
                                        </p:tgtEl>
                                        <p:attrNameLst>
                                          <p:attrName>ppt_h</p:attrName>
                                        </p:attrNameLst>
                                      </p:cBhvr>
                                      <p:tavLst>
                                        <p:tav tm="0">
                                          <p:val>
                                            <p:fltVal val="0"/>
                                          </p:val>
                                        </p:tav>
                                        <p:tav tm="100000">
                                          <p:val>
                                            <p:strVal val="#ppt_h"/>
                                          </p:val>
                                        </p:tav>
                                      </p:tavLst>
                                    </p:anim>
                                    <p:animEffect transition="in" filter="fade">
                                      <p:cBhvr>
                                        <p:cTn id="44" dur="1000"/>
                                        <p:tgtEl>
                                          <p:spTgt spid="5"/>
                                        </p:tgtEl>
                                      </p:cBhvr>
                                    </p:animEffect>
                                  </p:childTnLst>
                                </p:cTn>
                              </p:par>
                              <p:par>
                                <p:cTn id="45" presetID="53" presetClass="entr" presetSubtype="16" fill="hold" grpId="0" nodeType="withEffect">
                                  <p:stCondLst>
                                    <p:cond delay="0"/>
                                  </p:stCondLst>
                                  <p:childTnLst>
                                    <p:set>
                                      <p:cBhvr>
                                        <p:cTn id="46" dur="1" fill="hold">
                                          <p:stCondLst>
                                            <p:cond delay="0"/>
                                          </p:stCondLst>
                                        </p:cTn>
                                        <p:tgtEl>
                                          <p:spTgt spid="13"/>
                                        </p:tgtEl>
                                        <p:attrNameLst>
                                          <p:attrName>style.visibility</p:attrName>
                                        </p:attrNameLst>
                                      </p:cBhvr>
                                      <p:to>
                                        <p:strVal val="visible"/>
                                      </p:to>
                                    </p:set>
                                    <p:anim calcmode="lin" valueType="num">
                                      <p:cBhvr>
                                        <p:cTn id="47" dur="1000" fill="hold"/>
                                        <p:tgtEl>
                                          <p:spTgt spid="13"/>
                                        </p:tgtEl>
                                        <p:attrNameLst>
                                          <p:attrName>ppt_w</p:attrName>
                                        </p:attrNameLst>
                                      </p:cBhvr>
                                      <p:tavLst>
                                        <p:tav tm="0">
                                          <p:val>
                                            <p:fltVal val="0"/>
                                          </p:val>
                                        </p:tav>
                                        <p:tav tm="100000">
                                          <p:val>
                                            <p:strVal val="#ppt_w"/>
                                          </p:val>
                                        </p:tav>
                                      </p:tavLst>
                                    </p:anim>
                                    <p:anim calcmode="lin" valueType="num">
                                      <p:cBhvr>
                                        <p:cTn id="48" dur="1000" fill="hold"/>
                                        <p:tgtEl>
                                          <p:spTgt spid="13"/>
                                        </p:tgtEl>
                                        <p:attrNameLst>
                                          <p:attrName>ppt_h</p:attrName>
                                        </p:attrNameLst>
                                      </p:cBhvr>
                                      <p:tavLst>
                                        <p:tav tm="0">
                                          <p:val>
                                            <p:fltVal val="0"/>
                                          </p:val>
                                        </p:tav>
                                        <p:tav tm="100000">
                                          <p:val>
                                            <p:strVal val="#ppt_h"/>
                                          </p:val>
                                        </p:tav>
                                      </p:tavLst>
                                    </p:anim>
                                    <p:animEffect transition="in" filter="fade">
                                      <p:cBhvr>
                                        <p:cTn id="49" dur="1000"/>
                                        <p:tgtEl>
                                          <p:spTgt spid="13"/>
                                        </p:tgtEl>
                                      </p:cBhvr>
                                    </p:animEffect>
                                  </p:childTnLst>
                                </p:cTn>
                              </p:par>
                              <p:par>
                                <p:cTn id="50" presetID="53" presetClass="entr" presetSubtype="16" fill="hold" grpId="0" nodeType="withEffect">
                                  <p:stCondLst>
                                    <p:cond delay="0"/>
                                  </p:stCondLst>
                                  <p:childTnLst>
                                    <p:set>
                                      <p:cBhvr>
                                        <p:cTn id="51" dur="1" fill="hold">
                                          <p:stCondLst>
                                            <p:cond delay="0"/>
                                          </p:stCondLst>
                                        </p:cTn>
                                        <p:tgtEl>
                                          <p:spTgt spid="14"/>
                                        </p:tgtEl>
                                        <p:attrNameLst>
                                          <p:attrName>style.visibility</p:attrName>
                                        </p:attrNameLst>
                                      </p:cBhvr>
                                      <p:to>
                                        <p:strVal val="visible"/>
                                      </p:to>
                                    </p:set>
                                    <p:anim calcmode="lin" valueType="num">
                                      <p:cBhvr>
                                        <p:cTn id="52" dur="1000" fill="hold"/>
                                        <p:tgtEl>
                                          <p:spTgt spid="14"/>
                                        </p:tgtEl>
                                        <p:attrNameLst>
                                          <p:attrName>ppt_w</p:attrName>
                                        </p:attrNameLst>
                                      </p:cBhvr>
                                      <p:tavLst>
                                        <p:tav tm="0">
                                          <p:val>
                                            <p:fltVal val="0"/>
                                          </p:val>
                                        </p:tav>
                                        <p:tav tm="100000">
                                          <p:val>
                                            <p:strVal val="#ppt_w"/>
                                          </p:val>
                                        </p:tav>
                                      </p:tavLst>
                                    </p:anim>
                                    <p:anim calcmode="lin" valueType="num">
                                      <p:cBhvr>
                                        <p:cTn id="53" dur="1000" fill="hold"/>
                                        <p:tgtEl>
                                          <p:spTgt spid="14"/>
                                        </p:tgtEl>
                                        <p:attrNameLst>
                                          <p:attrName>ppt_h</p:attrName>
                                        </p:attrNameLst>
                                      </p:cBhvr>
                                      <p:tavLst>
                                        <p:tav tm="0">
                                          <p:val>
                                            <p:fltVal val="0"/>
                                          </p:val>
                                        </p:tav>
                                        <p:tav tm="100000">
                                          <p:val>
                                            <p:strVal val="#ppt_h"/>
                                          </p:val>
                                        </p:tav>
                                      </p:tavLst>
                                    </p:anim>
                                    <p:animEffect transition="in" filter="fade">
                                      <p:cBhvr>
                                        <p:cTn id="54" dur="1000"/>
                                        <p:tgtEl>
                                          <p:spTgt spid="14"/>
                                        </p:tgtEl>
                                      </p:cBhvr>
                                    </p:animEffect>
                                  </p:childTnLst>
                                </p:cTn>
                              </p:par>
                              <p:par>
                                <p:cTn id="55" presetID="53" presetClass="entr" presetSubtype="16" fill="hold" grpId="0" nodeType="withEffect">
                                  <p:stCondLst>
                                    <p:cond delay="0"/>
                                  </p:stCondLst>
                                  <p:childTnLst>
                                    <p:set>
                                      <p:cBhvr>
                                        <p:cTn id="56" dur="1" fill="hold">
                                          <p:stCondLst>
                                            <p:cond delay="0"/>
                                          </p:stCondLst>
                                        </p:cTn>
                                        <p:tgtEl>
                                          <p:spTgt spid="4"/>
                                        </p:tgtEl>
                                        <p:attrNameLst>
                                          <p:attrName>style.visibility</p:attrName>
                                        </p:attrNameLst>
                                      </p:cBhvr>
                                      <p:to>
                                        <p:strVal val="visible"/>
                                      </p:to>
                                    </p:set>
                                    <p:anim calcmode="lin" valueType="num">
                                      <p:cBhvr>
                                        <p:cTn id="57" dur="1000" fill="hold"/>
                                        <p:tgtEl>
                                          <p:spTgt spid="4"/>
                                        </p:tgtEl>
                                        <p:attrNameLst>
                                          <p:attrName>ppt_w</p:attrName>
                                        </p:attrNameLst>
                                      </p:cBhvr>
                                      <p:tavLst>
                                        <p:tav tm="0">
                                          <p:val>
                                            <p:fltVal val="0"/>
                                          </p:val>
                                        </p:tav>
                                        <p:tav tm="100000">
                                          <p:val>
                                            <p:strVal val="#ppt_w"/>
                                          </p:val>
                                        </p:tav>
                                      </p:tavLst>
                                    </p:anim>
                                    <p:anim calcmode="lin" valueType="num">
                                      <p:cBhvr>
                                        <p:cTn id="58" dur="1000" fill="hold"/>
                                        <p:tgtEl>
                                          <p:spTgt spid="4"/>
                                        </p:tgtEl>
                                        <p:attrNameLst>
                                          <p:attrName>ppt_h</p:attrName>
                                        </p:attrNameLst>
                                      </p:cBhvr>
                                      <p:tavLst>
                                        <p:tav tm="0">
                                          <p:val>
                                            <p:fltVal val="0"/>
                                          </p:val>
                                        </p:tav>
                                        <p:tav tm="100000">
                                          <p:val>
                                            <p:strVal val="#ppt_h"/>
                                          </p:val>
                                        </p:tav>
                                      </p:tavLst>
                                    </p:anim>
                                    <p:animEffect transition="in" filter="fade">
                                      <p:cBhvr>
                                        <p:cTn id="59" dur="1000"/>
                                        <p:tgtEl>
                                          <p:spTgt spid="4"/>
                                        </p:tgtEl>
                                      </p:cBhvr>
                                    </p:animEffect>
                                  </p:childTnLst>
                                </p:cTn>
                              </p:par>
                            </p:childTnLst>
                          </p:cTn>
                        </p:par>
                        <p:par>
                          <p:cTn id="60" fill="hold">
                            <p:stCondLst>
                              <p:cond delay="1000"/>
                            </p:stCondLst>
                            <p:childTnLst>
                              <p:par>
                                <p:cTn id="61" presetID="41" presetClass="entr" presetSubtype="0" fill="hold" grpId="0" nodeType="afterEffect">
                                  <p:stCondLst>
                                    <p:cond delay="0"/>
                                  </p:stCondLst>
                                  <p:iterate type="lt">
                                    <p:tmPct val="10000"/>
                                  </p:iterate>
                                  <p:childTnLst>
                                    <p:set>
                                      <p:cBhvr>
                                        <p:cTn id="62" dur="1" fill="hold">
                                          <p:stCondLst>
                                            <p:cond delay="0"/>
                                          </p:stCondLst>
                                        </p:cTn>
                                        <p:tgtEl>
                                          <p:spTgt spid="16"/>
                                        </p:tgtEl>
                                        <p:attrNameLst>
                                          <p:attrName>style.visibility</p:attrName>
                                        </p:attrNameLst>
                                      </p:cBhvr>
                                      <p:to>
                                        <p:strVal val="visible"/>
                                      </p:to>
                                    </p:set>
                                    <p:anim calcmode="lin" valueType="num">
                                      <p:cBhvr>
                                        <p:cTn id="63" dur="500" fill="hold"/>
                                        <p:tgtEl>
                                          <p:spTgt spid="16"/>
                                        </p:tgtEl>
                                        <p:attrNameLst>
                                          <p:attrName>ppt_x</p:attrName>
                                        </p:attrNameLst>
                                      </p:cBhvr>
                                      <p:tavLst>
                                        <p:tav tm="0">
                                          <p:val>
                                            <p:strVal val="#ppt_x"/>
                                          </p:val>
                                        </p:tav>
                                        <p:tav tm="50000">
                                          <p:val>
                                            <p:strVal val="#ppt_x+.1"/>
                                          </p:val>
                                        </p:tav>
                                        <p:tav tm="100000">
                                          <p:val>
                                            <p:strVal val="#ppt_x"/>
                                          </p:val>
                                        </p:tav>
                                      </p:tavLst>
                                    </p:anim>
                                    <p:anim calcmode="lin" valueType="num">
                                      <p:cBhvr>
                                        <p:cTn id="64" dur="500" fill="hold"/>
                                        <p:tgtEl>
                                          <p:spTgt spid="16"/>
                                        </p:tgtEl>
                                        <p:attrNameLst>
                                          <p:attrName>ppt_y</p:attrName>
                                        </p:attrNameLst>
                                      </p:cBhvr>
                                      <p:tavLst>
                                        <p:tav tm="0">
                                          <p:val>
                                            <p:strVal val="#ppt_y"/>
                                          </p:val>
                                        </p:tav>
                                        <p:tav tm="100000">
                                          <p:val>
                                            <p:strVal val="#ppt_y"/>
                                          </p:val>
                                        </p:tav>
                                      </p:tavLst>
                                    </p:anim>
                                    <p:anim calcmode="lin" valueType="num">
                                      <p:cBhvr>
                                        <p:cTn id="65" dur="500" fill="hold"/>
                                        <p:tgtEl>
                                          <p:spTgt spid="16"/>
                                        </p:tgtEl>
                                        <p:attrNameLst>
                                          <p:attrName>ppt_h</p:attrName>
                                        </p:attrNameLst>
                                      </p:cBhvr>
                                      <p:tavLst>
                                        <p:tav tm="0">
                                          <p:val>
                                            <p:strVal val="#ppt_h/10"/>
                                          </p:val>
                                        </p:tav>
                                        <p:tav tm="50000">
                                          <p:val>
                                            <p:strVal val="#ppt_h+.01"/>
                                          </p:val>
                                        </p:tav>
                                        <p:tav tm="100000">
                                          <p:val>
                                            <p:strVal val="#ppt_h"/>
                                          </p:val>
                                        </p:tav>
                                      </p:tavLst>
                                    </p:anim>
                                    <p:anim calcmode="lin" valueType="num">
                                      <p:cBhvr>
                                        <p:cTn id="66" dur="500" fill="hold"/>
                                        <p:tgtEl>
                                          <p:spTgt spid="16"/>
                                        </p:tgtEl>
                                        <p:attrNameLst>
                                          <p:attrName>ppt_w</p:attrName>
                                        </p:attrNameLst>
                                      </p:cBhvr>
                                      <p:tavLst>
                                        <p:tav tm="0">
                                          <p:val>
                                            <p:strVal val="#ppt_w/10"/>
                                          </p:val>
                                        </p:tav>
                                        <p:tav tm="50000">
                                          <p:val>
                                            <p:strVal val="#ppt_w+.01"/>
                                          </p:val>
                                        </p:tav>
                                        <p:tav tm="100000">
                                          <p:val>
                                            <p:strVal val="#ppt_w"/>
                                          </p:val>
                                        </p:tav>
                                      </p:tavLst>
                                    </p:anim>
                                    <p:animEffect transition="in" filter="fade">
                                      <p:cBhvr>
                                        <p:cTn id="67" dur="500" tmFilter="0,0; .5, 1; 1, 1"/>
                                        <p:tgtEl>
                                          <p:spTgt spid="16"/>
                                        </p:tgtEl>
                                      </p:cBhvr>
                                    </p:animEffect>
                                  </p:childTnLst>
                                </p:cTn>
                              </p:par>
                            </p:childTnLst>
                          </p:cTn>
                        </p:par>
                        <p:par>
                          <p:cTn id="68" fill="hold">
                            <p:stCondLst>
                              <p:cond delay="2250"/>
                            </p:stCondLst>
                            <p:childTnLst>
                              <p:par>
                                <p:cTn id="69" presetID="22" presetClass="entr" presetSubtype="8" fill="hold" nodeType="afterEffect">
                                  <p:stCondLst>
                                    <p:cond delay="0"/>
                                  </p:stCondLst>
                                  <p:childTnLst>
                                    <p:set>
                                      <p:cBhvr>
                                        <p:cTn id="70" dur="1" fill="hold">
                                          <p:stCondLst>
                                            <p:cond delay="0"/>
                                          </p:stCondLst>
                                        </p:cTn>
                                        <p:tgtEl>
                                          <p:spTgt spid="17"/>
                                        </p:tgtEl>
                                        <p:attrNameLst>
                                          <p:attrName>style.visibility</p:attrName>
                                        </p:attrNameLst>
                                      </p:cBhvr>
                                      <p:to>
                                        <p:strVal val="visible"/>
                                      </p:to>
                                    </p:set>
                                    <p:animEffect transition="in" filter="wipe(left)">
                                      <p:cBhvr>
                                        <p:cTn id="71" dur="500"/>
                                        <p:tgtEl>
                                          <p:spTgt spid="17"/>
                                        </p:tgtEl>
                                      </p:cBhvr>
                                    </p:animEffect>
                                  </p:childTnLst>
                                </p:cTn>
                              </p:par>
                            </p:childTnLst>
                          </p:cTn>
                        </p:par>
                        <p:par>
                          <p:cTn id="72" fill="hold">
                            <p:stCondLst>
                              <p:cond delay="2750"/>
                            </p:stCondLst>
                            <p:childTnLst>
                              <p:par>
                                <p:cTn id="73" presetID="41" presetClass="entr" presetSubtype="0" fill="hold" grpId="0" nodeType="afterEffect">
                                  <p:stCondLst>
                                    <p:cond delay="0"/>
                                  </p:stCondLst>
                                  <p:iterate type="lt">
                                    <p:tmPct val="10000"/>
                                  </p:iterate>
                                  <p:childTnLst>
                                    <p:set>
                                      <p:cBhvr>
                                        <p:cTn id="74" dur="1" fill="hold">
                                          <p:stCondLst>
                                            <p:cond delay="0"/>
                                          </p:stCondLst>
                                        </p:cTn>
                                        <p:tgtEl>
                                          <p:spTgt spid="18"/>
                                        </p:tgtEl>
                                        <p:attrNameLst>
                                          <p:attrName>style.visibility</p:attrName>
                                        </p:attrNameLst>
                                      </p:cBhvr>
                                      <p:to>
                                        <p:strVal val="visible"/>
                                      </p:to>
                                    </p:set>
                                    <p:anim calcmode="lin" valueType="num">
                                      <p:cBhvr>
                                        <p:cTn id="75" dur="500" fill="hold"/>
                                        <p:tgtEl>
                                          <p:spTgt spid="18"/>
                                        </p:tgtEl>
                                        <p:attrNameLst>
                                          <p:attrName>ppt_x</p:attrName>
                                        </p:attrNameLst>
                                      </p:cBhvr>
                                      <p:tavLst>
                                        <p:tav tm="0">
                                          <p:val>
                                            <p:strVal val="#ppt_x"/>
                                          </p:val>
                                        </p:tav>
                                        <p:tav tm="50000">
                                          <p:val>
                                            <p:strVal val="#ppt_x+.1"/>
                                          </p:val>
                                        </p:tav>
                                        <p:tav tm="100000">
                                          <p:val>
                                            <p:strVal val="#ppt_x"/>
                                          </p:val>
                                        </p:tav>
                                      </p:tavLst>
                                    </p:anim>
                                    <p:anim calcmode="lin" valueType="num">
                                      <p:cBhvr>
                                        <p:cTn id="76" dur="500" fill="hold"/>
                                        <p:tgtEl>
                                          <p:spTgt spid="18"/>
                                        </p:tgtEl>
                                        <p:attrNameLst>
                                          <p:attrName>ppt_y</p:attrName>
                                        </p:attrNameLst>
                                      </p:cBhvr>
                                      <p:tavLst>
                                        <p:tav tm="0">
                                          <p:val>
                                            <p:strVal val="#ppt_y"/>
                                          </p:val>
                                        </p:tav>
                                        <p:tav tm="100000">
                                          <p:val>
                                            <p:strVal val="#ppt_y"/>
                                          </p:val>
                                        </p:tav>
                                      </p:tavLst>
                                    </p:anim>
                                    <p:anim calcmode="lin" valueType="num">
                                      <p:cBhvr>
                                        <p:cTn id="77" dur="500" fill="hold"/>
                                        <p:tgtEl>
                                          <p:spTgt spid="18"/>
                                        </p:tgtEl>
                                        <p:attrNameLst>
                                          <p:attrName>ppt_h</p:attrName>
                                        </p:attrNameLst>
                                      </p:cBhvr>
                                      <p:tavLst>
                                        <p:tav tm="0">
                                          <p:val>
                                            <p:strVal val="#ppt_h/10"/>
                                          </p:val>
                                        </p:tav>
                                        <p:tav tm="50000">
                                          <p:val>
                                            <p:strVal val="#ppt_h+.01"/>
                                          </p:val>
                                        </p:tav>
                                        <p:tav tm="100000">
                                          <p:val>
                                            <p:strVal val="#ppt_h"/>
                                          </p:val>
                                        </p:tav>
                                      </p:tavLst>
                                    </p:anim>
                                    <p:anim calcmode="lin" valueType="num">
                                      <p:cBhvr>
                                        <p:cTn id="78" dur="500" fill="hold"/>
                                        <p:tgtEl>
                                          <p:spTgt spid="18"/>
                                        </p:tgtEl>
                                        <p:attrNameLst>
                                          <p:attrName>ppt_w</p:attrName>
                                        </p:attrNameLst>
                                      </p:cBhvr>
                                      <p:tavLst>
                                        <p:tav tm="0">
                                          <p:val>
                                            <p:strVal val="#ppt_w/10"/>
                                          </p:val>
                                        </p:tav>
                                        <p:tav tm="50000">
                                          <p:val>
                                            <p:strVal val="#ppt_w+.01"/>
                                          </p:val>
                                        </p:tav>
                                        <p:tav tm="100000">
                                          <p:val>
                                            <p:strVal val="#ppt_w"/>
                                          </p:val>
                                        </p:tav>
                                      </p:tavLst>
                                    </p:anim>
                                    <p:animEffect transition="in" filter="fade">
                                      <p:cBhvr>
                                        <p:cTn id="79" dur="500" tmFilter="0,0; .5, 1; 1, 1"/>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8" grpId="0" animBg="1"/>
      <p:bldP spid="9" grpId="0" animBg="1"/>
      <p:bldP spid="10" grpId="0" animBg="1"/>
      <p:bldP spid="11" grpId="0" animBg="1"/>
      <p:bldP spid="12" grpId="0" animBg="1"/>
      <p:bldP spid="13" grpId="0" animBg="1"/>
      <p:bldP spid="14" grpId="0" animBg="1"/>
      <p:bldP spid="16" grpId="0"/>
      <p:bldP spid="18" grpId="0"/>
      <p:bldP spid="20"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等腰三角形 6"/>
          <p:cNvSpPr/>
          <p:nvPr/>
        </p:nvSpPr>
        <p:spPr>
          <a:xfrm flipV="1">
            <a:off x="5630653" y="5777145"/>
            <a:ext cx="534742" cy="261310"/>
          </a:xfrm>
          <a:prstGeom prst="triangle">
            <a:avLst>
              <a:gd name="adj" fmla="val 50907"/>
            </a:avLst>
          </a:prstGeom>
          <a:solidFill>
            <a:srgbClr val="3B485B"/>
          </a:solidFill>
          <a:ln>
            <a:noFill/>
          </a:ln>
          <a:effectLst>
            <a:innerShdw blurRad="152400" dist="76200" dir="13500000">
              <a:prstClr val="black">
                <a:alpha val="4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8" name="等腰三角形 7"/>
          <p:cNvSpPr/>
          <p:nvPr/>
        </p:nvSpPr>
        <p:spPr>
          <a:xfrm rot="7200000" flipV="1">
            <a:off x="4254995" y="3435430"/>
            <a:ext cx="534712" cy="261323"/>
          </a:xfrm>
          <a:prstGeom prst="triangle">
            <a:avLst>
              <a:gd name="adj" fmla="val 50907"/>
            </a:avLst>
          </a:prstGeom>
          <a:solidFill>
            <a:schemeClr val="tx2"/>
          </a:solidFill>
          <a:ln>
            <a:noFill/>
          </a:ln>
          <a:effectLst>
            <a:innerShdw blurRad="152400" dist="76200" dir="13500000">
              <a:prstClr val="black">
                <a:alpha val="4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9" name="等腰三角形 8"/>
          <p:cNvSpPr/>
          <p:nvPr/>
        </p:nvSpPr>
        <p:spPr>
          <a:xfrm rot="14400000" flipV="1">
            <a:off x="6922720" y="3308125"/>
            <a:ext cx="534712" cy="261323"/>
          </a:xfrm>
          <a:prstGeom prst="triangle">
            <a:avLst>
              <a:gd name="adj" fmla="val 50907"/>
            </a:avLst>
          </a:prstGeom>
          <a:solidFill>
            <a:schemeClr val="tx2">
              <a:lumMod val="75000"/>
            </a:schemeClr>
          </a:solidFill>
          <a:ln>
            <a:noFill/>
          </a:ln>
          <a:effectLst>
            <a:innerShdw blurRad="152400" dist="76200" dir="13500000">
              <a:prstClr val="black">
                <a:alpha val="4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10" name="任意多边形 9"/>
          <p:cNvSpPr/>
          <p:nvPr/>
        </p:nvSpPr>
        <p:spPr>
          <a:xfrm>
            <a:off x="3413279" y="3639218"/>
            <a:ext cx="2459017" cy="2125563"/>
          </a:xfrm>
          <a:custGeom>
            <a:avLst/>
            <a:gdLst>
              <a:gd name="connsiteX0" fmla="*/ 1365925 w 2724354"/>
              <a:gd name="connsiteY0" fmla="*/ 0 h 2355042"/>
              <a:gd name="connsiteX1" fmla="*/ 2724354 w 2724354"/>
              <a:gd name="connsiteY1" fmla="*/ 784290 h 2355042"/>
              <a:gd name="connsiteX2" fmla="*/ 2724354 w 2724354"/>
              <a:gd name="connsiteY2" fmla="*/ 2355042 h 2355042"/>
              <a:gd name="connsiteX3" fmla="*/ 0 w 2724354"/>
              <a:gd name="connsiteY3" fmla="*/ 2355042 h 2355042"/>
            </a:gdLst>
            <a:ahLst/>
            <a:cxnLst>
              <a:cxn ang="0">
                <a:pos x="connsiteX0" y="connsiteY0"/>
              </a:cxn>
              <a:cxn ang="0">
                <a:pos x="connsiteX1" y="connsiteY1"/>
              </a:cxn>
              <a:cxn ang="0">
                <a:pos x="connsiteX2" y="connsiteY2"/>
              </a:cxn>
              <a:cxn ang="0">
                <a:pos x="connsiteX3" y="connsiteY3"/>
              </a:cxn>
            </a:cxnLst>
            <a:rect l="l" t="t" r="r" b="b"/>
            <a:pathLst>
              <a:path w="2724354" h="2355042">
                <a:moveTo>
                  <a:pt x="1365925" y="0"/>
                </a:moveTo>
                <a:lnTo>
                  <a:pt x="2724354" y="784290"/>
                </a:lnTo>
                <a:lnTo>
                  <a:pt x="2724354" y="2355042"/>
                </a:lnTo>
                <a:lnTo>
                  <a:pt x="0" y="2355042"/>
                </a:lnTo>
                <a:close/>
              </a:path>
            </a:pathLst>
          </a:custGeom>
          <a:gradFill>
            <a:gsLst>
              <a:gs pos="0">
                <a:schemeClr val="bg1"/>
              </a:gs>
              <a:gs pos="100000">
                <a:schemeClr val="bg1">
                  <a:lumMod val="95000"/>
                </a:schemeClr>
              </a:gs>
            </a:gsLst>
            <a:lin ang="5400000" scaled="1"/>
          </a:gradFill>
          <a:ln w="25400">
            <a:gradFill flip="none" rotWithShape="1">
              <a:gsLst>
                <a:gs pos="0">
                  <a:schemeClr val="bg1"/>
                </a:gs>
                <a:gs pos="100000">
                  <a:schemeClr val="bg1">
                    <a:lumMod val="85000"/>
                  </a:schemeClr>
                </a:gs>
              </a:gsLst>
              <a:lin ang="2700000" scaled="1"/>
              <a:tileRect/>
            </a:gradFill>
          </a:ln>
          <a:effectLst>
            <a:outerShdw blurRad="127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11" name="任意多边形 10"/>
          <p:cNvSpPr/>
          <p:nvPr/>
        </p:nvSpPr>
        <p:spPr>
          <a:xfrm flipH="1">
            <a:off x="5906721" y="3635539"/>
            <a:ext cx="2459017" cy="2125563"/>
          </a:xfrm>
          <a:custGeom>
            <a:avLst/>
            <a:gdLst>
              <a:gd name="connsiteX0" fmla="*/ 1365925 w 2724354"/>
              <a:gd name="connsiteY0" fmla="*/ 0 h 2355042"/>
              <a:gd name="connsiteX1" fmla="*/ 2724354 w 2724354"/>
              <a:gd name="connsiteY1" fmla="*/ 784290 h 2355042"/>
              <a:gd name="connsiteX2" fmla="*/ 2724354 w 2724354"/>
              <a:gd name="connsiteY2" fmla="*/ 2355042 h 2355042"/>
              <a:gd name="connsiteX3" fmla="*/ 0 w 2724354"/>
              <a:gd name="connsiteY3" fmla="*/ 2355042 h 2355042"/>
            </a:gdLst>
            <a:ahLst/>
            <a:cxnLst>
              <a:cxn ang="0">
                <a:pos x="connsiteX0" y="connsiteY0"/>
              </a:cxn>
              <a:cxn ang="0">
                <a:pos x="connsiteX1" y="connsiteY1"/>
              </a:cxn>
              <a:cxn ang="0">
                <a:pos x="connsiteX2" y="connsiteY2"/>
              </a:cxn>
              <a:cxn ang="0">
                <a:pos x="connsiteX3" y="connsiteY3"/>
              </a:cxn>
            </a:cxnLst>
            <a:rect l="l" t="t" r="r" b="b"/>
            <a:pathLst>
              <a:path w="2724354" h="2355042">
                <a:moveTo>
                  <a:pt x="1365925" y="0"/>
                </a:moveTo>
                <a:lnTo>
                  <a:pt x="2724354" y="784290"/>
                </a:lnTo>
                <a:lnTo>
                  <a:pt x="2724354" y="2355042"/>
                </a:lnTo>
                <a:lnTo>
                  <a:pt x="0" y="2355042"/>
                </a:lnTo>
                <a:close/>
              </a:path>
            </a:pathLst>
          </a:custGeom>
          <a:gradFill>
            <a:gsLst>
              <a:gs pos="0">
                <a:schemeClr val="bg1"/>
              </a:gs>
              <a:gs pos="100000">
                <a:schemeClr val="bg1">
                  <a:lumMod val="95000"/>
                </a:schemeClr>
              </a:gs>
            </a:gsLst>
            <a:lin ang="5400000" scaled="1"/>
          </a:gradFill>
          <a:ln w="25400">
            <a:gradFill>
              <a:gsLst>
                <a:gs pos="0">
                  <a:schemeClr val="bg1"/>
                </a:gs>
                <a:gs pos="100000">
                  <a:schemeClr val="bg1">
                    <a:lumMod val="85000"/>
                  </a:schemeClr>
                </a:gs>
              </a:gsLst>
              <a:lin ang="8100000" scaled="0"/>
            </a:gradFill>
          </a:ln>
          <a:effectLst>
            <a:outerShdw blurRad="127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12" name="任意多边形 11"/>
          <p:cNvSpPr/>
          <p:nvPr/>
        </p:nvSpPr>
        <p:spPr>
          <a:xfrm rot="14400000" flipH="1">
            <a:off x="4352149" y="2006351"/>
            <a:ext cx="2458888" cy="2125675"/>
          </a:xfrm>
          <a:custGeom>
            <a:avLst/>
            <a:gdLst>
              <a:gd name="connsiteX0" fmla="*/ 1365925 w 2724354"/>
              <a:gd name="connsiteY0" fmla="*/ 0 h 2355042"/>
              <a:gd name="connsiteX1" fmla="*/ 2724354 w 2724354"/>
              <a:gd name="connsiteY1" fmla="*/ 784290 h 2355042"/>
              <a:gd name="connsiteX2" fmla="*/ 2724354 w 2724354"/>
              <a:gd name="connsiteY2" fmla="*/ 2355042 h 2355042"/>
              <a:gd name="connsiteX3" fmla="*/ 0 w 2724354"/>
              <a:gd name="connsiteY3" fmla="*/ 2355042 h 2355042"/>
            </a:gdLst>
            <a:ahLst/>
            <a:cxnLst>
              <a:cxn ang="0">
                <a:pos x="connsiteX0" y="connsiteY0"/>
              </a:cxn>
              <a:cxn ang="0">
                <a:pos x="connsiteX1" y="connsiteY1"/>
              </a:cxn>
              <a:cxn ang="0">
                <a:pos x="connsiteX2" y="connsiteY2"/>
              </a:cxn>
              <a:cxn ang="0">
                <a:pos x="connsiteX3" y="connsiteY3"/>
              </a:cxn>
            </a:cxnLst>
            <a:rect l="l" t="t" r="r" b="b"/>
            <a:pathLst>
              <a:path w="2724354" h="2355042">
                <a:moveTo>
                  <a:pt x="1365925" y="0"/>
                </a:moveTo>
                <a:lnTo>
                  <a:pt x="2724354" y="784290"/>
                </a:lnTo>
                <a:lnTo>
                  <a:pt x="2724354" y="2355042"/>
                </a:lnTo>
                <a:lnTo>
                  <a:pt x="0" y="2355042"/>
                </a:lnTo>
                <a:close/>
              </a:path>
            </a:pathLst>
          </a:custGeom>
          <a:gradFill>
            <a:gsLst>
              <a:gs pos="0">
                <a:schemeClr val="bg1"/>
              </a:gs>
              <a:gs pos="100000">
                <a:schemeClr val="bg1">
                  <a:lumMod val="95000"/>
                </a:schemeClr>
              </a:gs>
            </a:gsLst>
            <a:lin ang="5400000" scaled="1"/>
          </a:gradFill>
          <a:ln w="25400">
            <a:noFill/>
          </a:ln>
          <a:effectLst>
            <a:outerShdw blurRad="127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solidFill>
                <a:prstClr val="white"/>
              </a:solidFill>
              <a:latin typeface="微软雅黑" panose="020B0503020204020204" pitchFamily="34" charset="-122"/>
              <a:ea typeface="微软雅黑" panose="020B0503020204020204" pitchFamily="34" charset="-122"/>
              <a:cs typeface="+mn-ea"/>
              <a:sym typeface="+mn-lt"/>
            </a:endParaRPr>
          </a:p>
        </p:txBody>
      </p:sp>
      <p:grpSp>
        <p:nvGrpSpPr>
          <p:cNvPr id="3" name="组合 12"/>
          <p:cNvGrpSpPr/>
          <p:nvPr/>
        </p:nvGrpSpPr>
        <p:grpSpPr>
          <a:xfrm>
            <a:off x="4300136" y="2467133"/>
            <a:ext cx="1671415" cy="1047097"/>
            <a:chOff x="4299023" y="1921477"/>
            <a:chExt cx="1671712" cy="1047339"/>
          </a:xfrm>
          <a:solidFill>
            <a:schemeClr val="accent1"/>
          </a:solidFill>
        </p:grpSpPr>
        <p:sp>
          <p:nvSpPr>
            <p:cNvPr id="14" name="任意多边形 13"/>
            <p:cNvSpPr/>
            <p:nvPr/>
          </p:nvSpPr>
          <p:spPr>
            <a:xfrm rot="15321110">
              <a:off x="4611209" y="1609291"/>
              <a:ext cx="1047339" cy="1671712"/>
            </a:xfrm>
            <a:custGeom>
              <a:avLst/>
              <a:gdLst>
                <a:gd name="connsiteX0" fmla="*/ 0 w 1543050"/>
                <a:gd name="connsiteY0" fmla="*/ 1730751 h 2462944"/>
                <a:gd name="connsiteX1" fmla="*/ 309567 w 1543050"/>
                <a:gd name="connsiteY1" fmla="*/ 1730751 h 2462944"/>
                <a:gd name="connsiteX2" fmla="*/ 309567 w 1543050"/>
                <a:gd name="connsiteY2" fmla="*/ 0 h 2462944"/>
                <a:gd name="connsiteX3" fmla="*/ 1233483 w 1543050"/>
                <a:gd name="connsiteY3" fmla="*/ 912638 h 2462944"/>
                <a:gd name="connsiteX4" fmla="*/ 1233483 w 1543050"/>
                <a:gd name="connsiteY4" fmla="*/ 1730751 h 2462944"/>
                <a:gd name="connsiteX5" fmla="*/ 1543050 w 1543050"/>
                <a:gd name="connsiteY5" fmla="*/ 1730751 h 2462944"/>
                <a:gd name="connsiteX6" fmla="*/ 771525 w 1543050"/>
                <a:gd name="connsiteY6" fmla="*/ 2462944 h 2462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43050" h="2462944">
                  <a:moveTo>
                    <a:pt x="0" y="1730751"/>
                  </a:moveTo>
                  <a:lnTo>
                    <a:pt x="309567" y="1730751"/>
                  </a:lnTo>
                  <a:lnTo>
                    <a:pt x="309567" y="0"/>
                  </a:lnTo>
                  <a:lnTo>
                    <a:pt x="1233483" y="912638"/>
                  </a:lnTo>
                  <a:lnTo>
                    <a:pt x="1233483" y="1730751"/>
                  </a:lnTo>
                  <a:lnTo>
                    <a:pt x="1543050" y="1730751"/>
                  </a:lnTo>
                  <a:lnTo>
                    <a:pt x="771525" y="2462944"/>
                  </a:lnTo>
                  <a:close/>
                </a:path>
              </a:pathLst>
            </a:custGeom>
            <a:solidFill>
              <a:srgbClr val="18478F"/>
            </a:solidFill>
            <a:ln>
              <a:noFill/>
            </a:ln>
            <a:effectLst>
              <a:outerShdw blurRad="152400" dist="177800" dir="2700000" sx="95000" sy="95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15" name="文本框 31"/>
            <p:cNvSpPr txBox="1"/>
            <p:nvPr/>
          </p:nvSpPr>
          <p:spPr>
            <a:xfrm>
              <a:off x="5091959" y="2124416"/>
              <a:ext cx="785133" cy="461644"/>
            </a:xfrm>
            <a:prstGeom prst="rect">
              <a:avLst/>
            </a:prstGeom>
            <a:noFill/>
          </p:spPr>
          <p:txBody>
            <a:bodyPr wrap="square" rtlCol="0">
              <a:spAutoFit/>
            </a:bodyPr>
            <a:lstStyle/>
            <a:p>
              <a:pPr algn="ctr"/>
              <a:r>
                <a:rPr lang="en-US" altLang="zh-CN" sz="2399" dirty="0">
                  <a:solidFill>
                    <a:prstClr val="white"/>
                  </a:solidFill>
                  <a:latin typeface="微软雅黑" panose="020B0503020204020204" pitchFamily="34" charset="-122"/>
                  <a:ea typeface="微软雅黑" panose="020B0503020204020204" pitchFamily="34" charset="-122"/>
                  <a:cs typeface="+mn-ea"/>
                  <a:sym typeface="+mn-lt"/>
                </a:rPr>
                <a:t>01</a:t>
              </a:r>
              <a:endParaRPr lang="zh-CN" altLang="en-US" sz="2399" dirty="0">
                <a:solidFill>
                  <a:prstClr val="white"/>
                </a:solidFill>
                <a:latin typeface="微软雅黑" panose="020B0503020204020204" pitchFamily="34" charset="-122"/>
                <a:ea typeface="微软雅黑" panose="020B0503020204020204" pitchFamily="34" charset="-122"/>
                <a:cs typeface="+mn-ea"/>
                <a:sym typeface="+mn-lt"/>
              </a:endParaRPr>
            </a:p>
          </p:txBody>
        </p:sp>
      </p:grpSp>
      <p:grpSp>
        <p:nvGrpSpPr>
          <p:cNvPr id="4" name="组合 15"/>
          <p:cNvGrpSpPr/>
          <p:nvPr/>
        </p:nvGrpSpPr>
        <p:grpSpPr>
          <a:xfrm>
            <a:off x="4376696" y="4828570"/>
            <a:ext cx="1239812" cy="1671325"/>
            <a:chOff x="4375595" y="4283461"/>
            <a:chExt cx="1240034" cy="1671712"/>
          </a:xfrm>
        </p:grpSpPr>
        <p:sp>
          <p:nvSpPr>
            <p:cNvPr id="17" name="任意多边形 16"/>
            <p:cNvSpPr/>
            <p:nvPr/>
          </p:nvSpPr>
          <p:spPr>
            <a:xfrm rot="8121110">
              <a:off x="4568290" y="4283461"/>
              <a:ext cx="1047339" cy="1671712"/>
            </a:xfrm>
            <a:custGeom>
              <a:avLst/>
              <a:gdLst>
                <a:gd name="connsiteX0" fmla="*/ 0 w 1543050"/>
                <a:gd name="connsiteY0" fmla="*/ 1730751 h 2462944"/>
                <a:gd name="connsiteX1" fmla="*/ 309567 w 1543050"/>
                <a:gd name="connsiteY1" fmla="*/ 1730751 h 2462944"/>
                <a:gd name="connsiteX2" fmla="*/ 309567 w 1543050"/>
                <a:gd name="connsiteY2" fmla="*/ 0 h 2462944"/>
                <a:gd name="connsiteX3" fmla="*/ 1233483 w 1543050"/>
                <a:gd name="connsiteY3" fmla="*/ 912638 h 2462944"/>
                <a:gd name="connsiteX4" fmla="*/ 1233483 w 1543050"/>
                <a:gd name="connsiteY4" fmla="*/ 1730751 h 2462944"/>
                <a:gd name="connsiteX5" fmla="*/ 1543050 w 1543050"/>
                <a:gd name="connsiteY5" fmla="*/ 1730751 h 2462944"/>
                <a:gd name="connsiteX6" fmla="*/ 771525 w 1543050"/>
                <a:gd name="connsiteY6" fmla="*/ 2462944 h 2462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43050" h="2462944">
                  <a:moveTo>
                    <a:pt x="0" y="1730751"/>
                  </a:moveTo>
                  <a:lnTo>
                    <a:pt x="309567" y="1730751"/>
                  </a:lnTo>
                  <a:lnTo>
                    <a:pt x="309567" y="0"/>
                  </a:lnTo>
                  <a:lnTo>
                    <a:pt x="1233483" y="912638"/>
                  </a:lnTo>
                  <a:lnTo>
                    <a:pt x="1233483" y="1730751"/>
                  </a:lnTo>
                  <a:lnTo>
                    <a:pt x="1543050" y="1730751"/>
                  </a:lnTo>
                  <a:lnTo>
                    <a:pt x="771525" y="2462944"/>
                  </a:lnTo>
                  <a:close/>
                </a:path>
              </a:pathLst>
            </a:custGeom>
            <a:solidFill>
              <a:srgbClr val="18478F"/>
            </a:solidFill>
            <a:ln>
              <a:noFill/>
            </a:ln>
            <a:effectLst>
              <a:outerShdw blurRad="152400" dist="177800" dir="2700000" sx="95000" sy="95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18" name="文本框 32"/>
            <p:cNvSpPr txBox="1"/>
            <p:nvPr/>
          </p:nvSpPr>
          <p:spPr>
            <a:xfrm>
              <a:off x="4375595" y="4611140"/>
              <a:ext cx="785133" cy="461644"/>
            </a:xfrm>
            <a:prstGeom prst="rect">
              <a:avLst/>
            </a:prstGeom>
            <a:noFill/>
          </p:spPr>
          <p:txBody>
            <a:bodyPr wrap="square" rtlCol="0">
              <a:spAutoFit/>
            </a:bodyPr>
            <a:lstStyle/>
            <a:p>
              <a:pPr algn="ctr"/>
              <a:r>
                <a:rPr lang="en-US" altLang="zh-CN" sz="2399" dirty="0">
                  <a:solidFill>
                    <a:prstClr val="white"/>
                  </a:solidFill>
                  <a:latin typeface="微软雅黑" panose="020B0503020204020204" pitchFamily="34" charset="-122"/>
                  <a:ea typeface="微软雅黑" panose="020B0503020204020204" pitchFamily="34" charset="-122"/>
                  <a:cs typeface="+mn-ea"/>
                  <a:sym typeface="+mn-lt"/>
                </a:rPr>
                <a:t>03</a:t>
              </a:r>
              <a:endParaRPr lang="zh-CN" altLang="en-US" sz="2399" dirty="0">
                <a:solidFill>
                  <a:prstClr val="white"/>
                </a:solidFill>
                <a:latin typeface="微软雅黑" panose="020B0503020204020204" pitchFamily="34" charset="-122"/>
                <a:ea typeface="微软雅黑" panose="020B0503020204020204" pitchFamily="34" charset="-122"/>
                <a:cs typeface="+mn-ea"/>
                <a:sym typeface="+mn-lt"/>
              </a:endParaRPr>
            </a:p>
          </p:txBody>
        </p:sp>
      </p:grpSp>
      <p:grpSp>
        <p:nvGrpSpPr>
          <p:cNvPr id="5" name="组合 18"/>
          <p:cNvGrpSpPr/>
          <p:nvPr/>
        </p:nvGrpSpPr>
        <p:grpSpPr>
          <a:xfrm>
            <a:off x="6858100" y="3422099"/>
            <a:ext cx="1047151" cy="1671325"/>
            <a:chOff x="6857441" y="2876664"/>
            <a:chExt cx="1047339" cy="1671712"/>
          </a:xfrm>
        </p:grpSpPr>
        <p:sp>
          <p:nvSpPr>
            <p:cNvPr id="20" name="任意多边形 19"/>
            <p:cNvSpPr/>
            <p:nvPr/>
          </p:nvSpPr>
          <p:spPr>
            <a:xfrm rot="921110">
              <a:off x="6857441" y="2876664"/>
              <a:ext cx="1047339" cy="1671712"/>
            </a:xfrm>
            <a:custGeom>
              <a:avLst/>
              <a:gdLst>
                <a:gd name="connsiteX0" fmla="*/ 0 w 1543050"/>
                <a:gd name="connsiteY0" fmla="*/ 1730751 h 2462944"/>
                <a:gd name="connsiteX1" fmla="*/ 309567 w 1543050"/>
                <a:gd name="connsiteY1" fmla="*/ 1730751 h 2462944"/>
                <a:gd name="connsiteX2" fmla="*/ 309567 w 1543050"/>
                <a:gd name="connsiteY2" fmla="*/ 0 h 2462944"/>
                <a:gd name="connsiteX3" fmla="*/ 1233483 w 1543050"/>
                <a:gd name="connsiteY3" fmla="*/ 912638 h 2462944"/>
                <a:gd name="connsiteX4" fmla="*/ 1233483 w 1543050"/>
                <a:gd name="connsiteY4" fmla="*/ 1730751 h 2462944"/>
                <a:gd name="connsiteX5" fmla="*/ 1543050 w 1543050"/>
                <a:gd name="connsiteY5" fmla="*/ 1730751 h 2462944"/>
                <a:gd name="connsiteX6" fmla="*/ 771525 w 1543050"/>
                <a:gd name="connsiteY6" fmla="*/ 2462944 h 2462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43050" h="2462944">
                  <a:moveTo>
                    <a:pt x="0" y="1730751"/>
                  </a:moveTo>
                  <a:lnTo>
                    <a:pt x="309567" y="1730751"/>
                  </a:lnTo>
                  <a:lnTo>
                    <a:pt x="309567" y="0"/>
                  </a:lnTo>
                  <a:lnTo>
                    <a:pt x="1233483" y="912638"/>
                  </a:lnTo>
                  <a:lnTo>
                    <a:pt x="1233483" y="1730751"/>
                  </a:lnTo>
                  <a:lnTo>
                    <a:pt x="1543050" y="1730751"/>
                  </a:lnTo>
                  <a:lnTo>
                    <a:pt x="771525" y="2462944"/>
                  </a:lnTo>
                  <a:close/>
                </a:path>
              </a:pathLst>
            </a:custGeom>
            <a:solidFill>
              <a:srgbClr val="18478F"/>
            </a:solidFill>
            <a:ln>
              <a:noFill/>
            </a:ln>
            <a:effectLst>
              <a:outerShdw blurRad="152400" dist="177800" dir="2700000" sx="95000" sy="95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21" name="文本框 33"/>
            <p:cNvSpPr txBox="1"/>
            <p:nvPr/>
          </p:nvSpPr>
          <p:spPr>
            <a:xfrm>
              <a:off x="6964271" y="3614308"/>
              <a:ext cx="785133" cy="461644"/>
            </a:xfrm>
            <a:prstGeom prst="rect">
              <a:avLst/>
            </a:prstGeom>
            <a:noFill/>
          </p:spPr>
          <p:txBody>
            <a:bodyPr wrap="square" rtlCol="0">
              <a:spAutoFit/>
            </a:bodyPr>
            <a:lstStyle/>
            <a:p>
              <a:pPr algn="ctr"/>
              <a:r>
                <a:rPr lang="en-US" altLang="zh-CN" sz="2399" dirty="0">
                  <a:solidFill>
                    <a:prstClr val="white"/>
                  </a:solidFill>
                  <a:latin typeface="微软雅黑" panose="020B0503020204020204" pitchFamily="34" charset="-122"/>
                  <a:ea typeface="微软雅黑" panose="020B0503020204020204" pitchFamily="34" charset="-122"/>
                  <a:cs typeface="+mn-ea"/>
                  <a:sym typeface="+mn-lt"/>
                </a:rPr>
                <a:t>02</a:t>
              </a:r>
              <a:endParaRPr lang="zh-CN" altLang="en-US" sz="2399" dirty="0">
                <a:solidFill>
                  <a:prstClr val="white"/>
                </a:solidFill>
                <a:latin typeface="微软雅黑" panose="020B0503020204020204" pitchFamily="34" charset="-122"/>
                <a:ea typeface="微软雅黑" panose="020B0503020204020204" pitchFamily="34" charset="-122"/>
                <a:cs typeface="+mn-ea"/>
                <a:sym typeface="+mn-lt"/>
              </a:endParaRPr>
            </a:p>
          </p:txBody>
        </p:sp>
      </p:grpSp>
      <p:sp>
        <p:nvSpPr>
          <p:cNvPr id="22" name="文本框 51"/>
          <p:cNvSpPr txBox="1"/>
          <p:nvPr/>
        </p:nvSpPr>
        <p:spPr>
          <a:xfrm>
            <a:off x="4847716" y="3430161"/>
            <a:ext cx="2054630" cy="399981"/>
          </a:xfrm>
          <a:prstGeom prst="rect">
            <a:avLst/>
          </a:prstGeom>
          <a:noFill/>
        </p:spPr>
        <p:txBody>
          <a:bodyPr wrap="square" rtlCol="0">
            <a:spAutoFit/>
          </a:bodyPr>
          <a:lstStyle/>
          <a:p>
            <a:r>
              <a:rPr lang="zh-CN" altLang="en-US" sz="1999" b="1" dirty="0" smtClean="0">
                <a:solidFill>
                  <a:srgbClr val="18478F"/>
                </a:solidFill>
                <a:latin typeface="微软雅黑" panose="020B0503020204020204" pitchFamily="34" charset="-122"/>
                <a:ea typeface="微软雅黑" panose="020B0503020204020204" pitchFamily="34" charset="-122"/>
                <a:cs typeface="+mn-ea"/>
                <a:sym typeface="+mn-lt"/>
              </a:rPr>
              <a:t>    水下白平衡</a:t>
            </a:r>
            <a:endParaRPr lang="zh-CN" altLang="en-US" sz="1999" b="1" dirty="0">
              <a:solidFill>
                <a:srgbClr val="18478F"/>
              </a:solidFill>
              <a:latin typeface="微软雅黑" panose="020B0503020204020204" pitchFamily="34" charset="-122"/>
              <a:ea typeface="微软雅黑" panose="020B0503020204020204" pitchFamily="34" charset="-122"/>
              <a:cs typeface="+mn-ea"/>
              <a:sym typeface="+mn-lt"/>
            </a:endParaRPr>
          </a:p>
        </p:txBody>
      </p:sp>
      <p:sp>
        <p:nvSpPr>
          <p:cNvPr id="23" name="文本框 52"/>
          <p:cNvSpPr txBox="1"/>
          <p:nvPr/>
        </p:nvSpPr>
        <p:spPr>
          <a:xfrm>
            <a:off x="4322959" y="4309757"/>
            <a:ext cx="1362137" cy="707630"/>
          </a:xfrm>
          <a:prstGeom prst="rect">
            <a:avLst/>
          </a:prstGeom>
          <a:noFill/>
        </p:spPr>
        <p:txBody>
          <a:bodyPr wrap="square" rtlCol="0">
            <a:spAutoFit/>
          </a:bodyPr>
          <a:lstStyle/>
          <a:p>
            <a:r>
              <a:rPr lang="zh-CN" altLang="en-US" sz="1999" b="1" dirty="0">
                <a:solidFill>
                  <a:srgbClr val="18478F"/>
                </a:solidFill>
                <a:latin typeface="微软雅黑" panose="020B0503020204020204" pitchFamily="34" charset="-122"/>
                <a:ea typeface="微软雅黑" panose="020B0503020204020204" pitchFamily="34" charset="-122"/>
                <a:cs typeface="+mn-ea"/>
                <a:sym typeface="+mn-lt"/>
              </a:rPr>
              <a:t>补偿</a:t>
            </a:r>
            <a:r>
              <a:rPr lang="zh-CN" altLang="en-US" sz="1999" b="1" dirty="0" smtClean="0">
                <a:solidFill>
                  <a:srgbClr val="18478F"/>
                </a:solidFill>
                <a:latin typeface="微软雅黑" panose="020B0503020204020204" pitchFamily="34" charset="-122"/>
                <a:ea typeface="微软雅黑" panose="020B0503020204020204" pitchFamily="34" charset="-122"/>
                <a:cs typeface="+mn-ea"/>
                <a:sym typeface="+mn-lt"/>
              </a:rPr>
              <a:t>红色</a:t>
            </a:r>
            <a:r>
              <a:rPr lang="en-US" altLang="zh-CN" sz="1999" b="1" dirty="0" smtClean="0">
                <a:solidFill>
                  <a:srgbClr val="18478F"/>
                </a:solidFill>
                <a:latin typeface="微软雅黑" panose="020B0503020204020204" pitchFamily="34" charset="-122"/>
                <a:ea typeface="微软雅黑" panose="020B0503020204020204" pitchFamily="34" charset="-122"/>
                <a:cs typeface="+mn-ea"/>
                <a:sym typeface="+mn-lt"/>
              </a:rPr>
              <a:t>/</a:t>
            </a:r>
            <a:r>
              <a:rPr lang="zh-CN" altLang="en-US" sz="1999" b="1" dirty="0" smtClean="0">
                <a:solidFill>
                  <a:srgbClr val="18478F"/>
                </a:solidFill>
                <a:latin typeface="微软雅黑" panose="020B0503020204020204" pitchFamily="34" charset="-122"/>
                <a:ea typeface="微软雅黑" panose="020B0503020204020204" pitchFamily="34" charset="-122"/>
                <a:cs typeface="+mn-ea"/>
                <a:sym typeface="+mn-lt"/>
              </a:rPr>
              <a:t>蓝色通道</a:t>
            </a:r>
            <a:endParaRPr lang="zh-CN" altLang="en-US" sz="1999" b="1" dirty="0">
              <a:solidFill>
                <a:srgbClr val="18478F"/>
              </a:solidFill>
              <a:latin typeface="微软雅黑" panose="020B0503020204020204" pitchFamily="34" charset="-122"/>
              <a:ea typeface="微软雅黑" panose="020B0503020204020204" pitchFamily="34" charset="-122"/>
              <a:cs typeface="+mn-ea"/>
              <a:sym typeface="+mn-lt"/>
            </a:endParaRPr>
          </a:p>
        </p:txBody>
      </p:sp>
      <p:sp>
        <p:nvSpPr>
          <p:cNvPr id="24" name="文本框 53"/>
          <p:cNvSpPr txBox="1"/>
          <p:nvPr/>
        </p:nvSpPr>
        <p:spPr>
          <a:xfrm>
            <a:off x="6149781" y="5157820"/>
            <a:ext cx="1714010" cy="399981"/>
          </a:xfrm>
          <a:prstGeom prst="rect">
            <a:avLst/>
          </a:prstGeom>
          <a:noFill/>
        </p:spPr>
        <p:txBody>
          <a:bodyPr wrap="square" rtlCol="0">
            <a:spAutoFit/>
          </a:bodyPr>
          <a:lstStyle/>
          <a:p>
            <a:r>
              <a:rPr lang="zh-CN" altLang="en-US" sz="1999" b="1" dirty="0" smtClean="0">
                <a:solidFill>
                  <a:srgbClr val="18478F"/>
                </a:solidFill>
                <a:latin typeface="微软雅黑" panose="020B0503020204020204" pitchFamily="34" charset="-122"/>
                <a:ea typeface="微软雅黑" panose="020B0503020204020204" pitchFamily="34" charset="-122"/>
                <a:cs typeface="+mn-ea"/>
                <a:sym typeface="+mn-lt"/>
              </a:rPr>
              <a:t>灰度世界算法</a:t>
            </a:r>
            <a:endParaRPr lang="zh-CN" altLang="en-US" sz="1999" b="1" dirty="0">
              <a:solidFill>
                <a:srgbClr val="18478F"/>
              </a:solidFill>
              <a:latin typeface="微软雅黑" panose="020B0503020204020204" pitchFamily="34" charset="-122"/>
              <a:ea typeface="微软雅黑" panose="020B0503020204020204" pitchFamily="34" charset="-122"/>
              <a:cs typeface="+mn-ea"/>
              <a:sym typeface="+mn-lt"/>
            </a:endParaRPr>
          </a:p>
        </p:txBody>
      </p:sp>
      <p:grpSp>
        <p:nvGrpSpPr>
          <p:cNvPr id="6" name="组合 24"/>
          <p:cNvGrpSpPr/>
          <p:nvPr/>
        </p:nvGrpSpPr>
        <p:grpSpPr>
          <a:xfrm>
            <a:off x="1320321" y="3615145"/>
            <a:ext cx="3119864" cy="1541355"/>
            <a:chOff x="1318674" y="3069754"/>
            <a:chExt cx="3120421" cy="1541712"/>
          </a:xfrm>
        </p:grpSpPr>
        <p:sp>
          <p:nvSpPr>
            <p:cNvPr id="26" name="任意多边形 25"/>
            <p:cNvSpPr/>
            <p:nvPr/>
          </p:nvSpPr>
          <p:spPr>
            <a:xfrm rot="5400000" flipH="1">
              <a:off x="1566832" y="2933868"/>
              <a:ext cx="1488088" cy="1808019"/>
            </a:xfrm>
            <a:custGeom>
              <a:avLst/>
              <a:gdLst>
                <a:gd name="connsiteX0" fmla="*/ 2554514 w 2554514"/>
                <a:gd name="connsiteY0" fmla="*/ 2249714 h 2249714"/>
                <a:gd name="connsiteX1" fmla="*/ 2554514 w 2554514"/>
                <a:gd name="connsiteY1" fmla="*/ 0 h 2249714"/>
                <a:gd name="connsiteX2" fmla="*/ 0 w 2554514"/>
                <a:gd name="connsiteY2" fmla="*/ 0 h 2249714"/>
                <a:gd name="connsiteX0" fmla="*/ 1616857 w 1616857"/>
                <a:gd name="connsiteY0" fmla="*/ 2249715 h 2249715"/>
                <a:gd name="connsiteX1" fmla="*/ 1616857 w 1616857"/>
                <a:gd name="connsiteY1" fmla="*/ 1 h 2249715"/>
                <a:gd name="connsiteX2" fmla="*/ 1 w 1616857"/>
                <a:gd name="connsiteY2" fmla="*/ 0 h 2249715"/>
              </a:gdLst>
              <a:ahLst/>
              <a:cxnLst>
                <a:cxn ang="0">
                  <a:pos x="connsiteX0" y="connsiteY0"/>
                </a:cxn>
                <a:cxn ang="0">
                  <a:pos x="connsiteX1" y="connsiteY1"/>
                </a:cxn>
                <a:cxn ang="0">
                  <a:pos x="connsiteX2" y="connsiteY2"/>
                </a:cxn>
              </a:cxnLst>
              <a:rect l="l" t="t" r="r" b="b"/>
              <a:pathLst>
                <a:path w="1616857" h="2249715">
                  <a:moveTo>
                    <a:pt x="1616857" y="2249715"/>
                  </a:moveTo>
                  <a:lnTo>
                    <a:pt x="1616857" y="1"/>
                  </a:lnTo>
                  <a:lnTo>
                    <a:pt x="1" y="0"/>
                  </a:lnTo>
                </a:path>
              </a:pathLst>
            </a:custGeom>
            <a:noFill/>
            <a:ln w="22225">
              <a:solidFill>
                <a:schemeClr val="tx1">
                  <a:lumMod val="65000"/>
                  <a:lumOff val="3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27" name="椭圆 26"/>
            <p:cNvSpPr/>
            <p:nvPr/>
          </p:nvSpPr>
          <p:spPr>
            <a:xfrm rot="5400000" flipH="1">
              <a:off x="4377801" y="4550172"/>
              <a:ext cx="59088" cy="635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28" name="椭圆 27"/>
            <p:cNvSpPr/>
            <p:nvPr/>
          </p:nvSpPr>
          <p:spPr>
            <a:xfrm rot="5400000" flipH="1">
              <a:off x="1316612" y="3071816"/>
              <a:ext cx="67623" cy="635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solidFill>
                  <a:prstClr val="white"/>
                </a:solidFill>
                <a:latin typeface="微软雅黑" panose="020B0503020204020204" pitchFamily="34" charset="-122"/>
                <a:ea typeface="微软雅黑" panose="020B0503020204020204" pitchFamily="34" charset="-122"/>
                <a:cs typeface="+mn-ea"/>
                <a:sym typeface="+mn-lt"/>
              </a:endParaRPr>
            </a:p>
          </p:txBody>
        </p:sp>
        <p:cxnSp>
          <p:nvCxnSpPr>
            <p:cNvPr id="29" name="直接连接符 28"/>
            <p:cNvCxnSpPr>
              <a:stCxn id="26" idx="2"/>
            </p:cNvCxnSpPr>
            <p:nvPr/>
          </p:nvCxnSpPr>
          <p:spPr>
            <a:xfrm>
              <a:off x="3214886" y="4581921"/>
              <a:ext cx="1152128" cy="1"/>
            </a:xfrm>
            <a:prstGeom prst="line">
              <a:avLst/>
            </a:prstGeom>
            <a:noFill/>
            <a:ln w="22225">
              <a:solidFill>
                <a:schemeClr val="tx1">
                  <a:lumMod val="65000"/>
                  <a:lumOff val="35000"/>
                </a:schemeClr>
              </a:solidFill>
              <a:prstDash val="sysDot"/>
            </a:ln>
          </p:spPr>
          <p:style>
            <a:lnRef idx="2">
              <a:schemeClr val="accent1">
                <a:shade val="50000"/>
              </a:schemeClr>
            </a:lnRef>
            <a:fillRef idx="1">
              <a:schemeClr val="accent1"/>
            </a:fillRef>
            <a:effectRef idx="0">
              <a:schemeClr val="accent1"/>
            </a:effectRef>
            <a:fontRef idx="minor">
              <a:schemeClr val="lt1"/>
            </a:fontRef>
          </p:style>
        </p:cxnSp>
      </p:grpSp>
      <p:grpSp>
        <p:nvGrpSpPr>
          <p:cNvPr id="13" name="组合 29"/>
          <p:cNvGrpSpPr/>
          <p:nvPr/>
        </p:nvGrpSpPr>
        <p:grpSpPr>
          <a:xfrm>
            <a:off x="5967917" y="2073788"/>
            <a:ext cx="4295296" cy="739762"/>
            <a:chOff x="5967100" y="1528041"/>
            <a:chExt cx="4296062" cy="739934"/>
          </a:xfrm>
        </p:grpSpPr>
        <p:sp>
          <p:nvSpPr>
            <p:cNvPr id="31" name="任意多边形 30"/>
            <p:cNvSpPr/>
            <p:nvPr/>
          </p:nvSpPr>
          <p:spPr>
            <a:xfrm rot="5400000">
              <a:off x="6625879" y="986999"/>
              <a:ext cx="666846" cy="1808019"/>
            </a:xfrm>
            <a:custGeom>
              <a:avLst/>
              <a:gdLst>
                <a:gd name="connsiteX0" fmla="*/ 2554514 w 2554514"/>
                <a:gd name="connsiteY0" fmla="*/ 2249714 h 2249714"/>
                <a:gd name="connsiteX1" fmla="*/ 2554514 w 2554514"/>
                <a:gd name="connsiteY1" fmla="*/ 0 h 2249714"/>
                <a:gd name="connsiteX2" fmla="*/ 0 w 2554514"/>
                <a:gd name="connsiteY2" fmla="*/ 0 h 2249714"/>
                <a:gd name="connsiteX0" fmla="*/ 1616857 w 1616857"/>
                <a:gd name="connsiteY0" fmla="*/ 2249715 h 2249715"/>
                <a:gd name="connsiteX1" fmla="*/ 1616857 w 1616857"/>
                <a:gd name="connsiteY1" fmla="*/ 1 h 2249715"/>
                <a:gd name="connsiteX2" fmla="*/ 1 w 1616857"/>
                <a:gd name="connsiteY2" fmla="*/ 0 h 2249715"/>
              </a:gdLst>
              <a:ahLst/>
              <a:cxnLst>
                <a:cxn ang="0">
                  <a:pos x="connsiteX0" y="connsiteY0"/>
                </a:cxn>
                <a:cxn ang="0">
                  <a:pos x="connsiteX1" y="connsiteY1"/>
                </a:cxn>
                <a:cxn ang="0">
                  <a:pos x="connsiteX2" y="connsiteY2"/>
                </a:cxn>
              </a:cxnLst>
              <a:rect l="l" t="t" r="r" b="b"/>
              <a:pathLst>
                <a:path w="1616857" h="2249715">
                  <a:moveTo>
                    <a:pt x="1616857" y="2249715"/>
                  </a:moveTo>
                  <a:lnTo>
                    <a:pt x="1616857" y="1"/>
                  </a:lnTo>
                  <a:lnTo>
                    <a:pt x="1" y="0"/>
                  </a:lnTo>
                </a:path>
              </a:pathLst>
            </a:custGeom>
            <a:noFill/>
            <a:ln w="22225">
              <a:solidFill>
                <a:schemeClr val="tx1">
                  <a:lumMod val="65000"/>
                  <a:lumOff val="3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32" name="椭圆 31"/>
            <p:cNvSpPr/>
            <p:nvPr/>
          </p:nvSpPr>
          <p:spPr>
            <a:xfrm rot="5400000" flipH="1">
              <a:off x="10201868" y="1525835"/>
              <a:ext cx="59088" cy="635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33" name="椭圆 32"/>
            <p:cNvSpPr/>
            <p:nvPr/>
          </p:nvSpPr>
          <p:spPr>
            <a:xfrm rot="5400000" flipH="1">
              <a:off x="5965038" y="2202414"/>
              <a:ext cx="67623" cy="635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solidFill>
                  <a:prstClr val="white"/>
                </a:solidFill>
                <a:latin typeface="微软雅黑" panose="020B0503020204020204" pitchFamily="34" charset="-122"/>
                <a:ea typeface="微软雅黑" panose="020B0503020204020204" pitchFamily="34" charset="-122"/>
                <a:cs typeface="+mn-ea"/>
                <a:sym typeface="+mn-lt"/>
              </a:endParaRPr>
            </a:p>
          </p:txBody>
        </p:sp>
        <p:cxnSp>
          <p:nvCxnSpPr>
            <p:cNvPr id="34" name="直接连接符 33"/>
            <p:cNvCxnSpPr/>
            <p:nvPr/>
          </p:nvCxnSpPr>
          <p:spPr>
            <a:xfrm>
              <a:off x="7863312" y="1557585"/>
              <a:ext cx="2336350" cy="0"/>
            </a:xfrm>
            <a:prstGeom prst="line">
              <a:avLst/>
            </a:prstGeom>
            <a:noFill/>
            <a:ln w="22225">
              <a:solidFill>
                <a:schemeClr val="tx1">
                  <a:lumMod val="65000"/>
                  <a:lumOff val="35000"/>
                </a:schemeClr>
              </a:solidFill>
              <a:prstDash val="sysDot"/>
            </a:ln>
          </p:spPr>
          <p:style>
            <a:lnRef idx="2">
              <a:schemeClr val="accent1">
                <a:shade val="50000"/>
              </a:schemeClr>
            </a:lnRef>
            <a:fillRef idx="1">
              <a:schemeClr val="accent1"/>
            </a:fillRef>
            <a:effectRef idx="0">
              <a:schemeClr val="accent1"/>
            </a:effectRef>
            <a:fontRef idx="minor">
              <a:schemeClr val="lt1"/>
            </a:fontRef>
          </p:style>
        </p:cxnSp>
      </p:grpSp>
      <p:grpSp>
        <p:nvGrpSpPr>
          <p:cNvPr id="16" name="组合 34"/>
          <p:cNvGrpSpPr/>
          <p:nvPr/>
        </p:nvGrpSpPr>
        <p:grpSpPr>
          <a:xfrm>
            <a:off x="7103936" y="4393177"/>
            <a:ext cx="2951800" cy="739762"/>
            <a:chOff x="7103319" y="3847966"/>
            <a:chExt cx="2952327" cy="739934"/>
          </a:xfrm>
        </p:grpSpPr>
        <p:sp>
          <p:nvSpPr>
            <p:cNvPr id="36" name="任意多边形 35"/>
            <p:cNvSpPr/>
            <p:nvPr/>
          </p:nvSpPr>
          <p:spPr>
            <a:xfrm rot="5400000">
              <a:off x="7498068" y="3570955"/>
              <a:ext cx="666846" cy="1279958"/>
            </a:xfrm>
            <a:custGeom>
              <a:avLst/>
              <a:gdLst>
                <a:gd name="connsiteX0" fmla="*/ 2554514 w 2554514"/>
                <a:gd name="connsiteY0" fmla="*/ 2249714 h 2249714"/>
                <a:gd name="connsiteX1" fmla="*/ 2554514 w 2554514"/>
                <a:gd name="connsiteY1" fmla="*/ 0 h 2249714"/>
                <a:gd name="connsiteX2" fmla="*/ 0 w 2554514"/>
                <a:gd name="connsiteY2" fmla="*/ 0 h 2249714"/>
                <a:gd name="connsiteX0" fmla="*/ 1616857 w 1616857"/>
                <a:gd name="connsiteY0" fmla="*/ 2249715 h 2249715"/>
                <a:gd name="connsiteX1" fmla="*/ 1616857 w 1616857"/>
                <a:gd name="connsiteY1" fmla="*/ 1 h 2249715"/>
                <a:gd name="connsiteX2" fmla="*/ 1 w 1616857"/>
                <a:gd name="connsiteY2" fmla="*/ 0 h 2249715"/>
              </a:gdLst>
              <a:ahLst/>
              <a:cxnLst>
                <a:cxn ang="0">
                  <a:pos x="connsiteX0" y="connsiteY0"/>
                </a:cxn>
                <a:cxn ang="0">
                  <a:pos x="connsiteX1" y="connsiteY1"/>
                </a:cxn>
                <a:cxn ang="0">
                  <a:pos x="connsiteX2" y="connsiteY2"/>
                </a:cxn>
              </a:cxnLst>
              <a:rect l="l" t="t" r="r" b="b"/>
              <a:pathLst>
                <a:path w="1616857" h="2249715">
                  <a:moveTo>
                    <a:pt x="1616857" y="2249715"/>
                  </a:moveTo>
                  <a:lnTo>
                    <a:pt x="1616857" y="1"/>
                  </a:lnTo>
                  <a:lnTo>
                    <a:pt x="1" y="0"/>
                  </a:lnTo>
                </a:path>
              </a:pathLst>
            </a:custGeom>
            <a:noFill/>
            <a:ln w="22225">
              <a:solidFill>
                <a:schemeClr val="tx1">
                  <a:lumMod val="65000"/>
                  <a:lumOff val="3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37" name="椭圆 36"/>
            <p:cNvSpPr/>
            <p:nvPr/>
          </p:nvSpPr>
          <p:spPr>
            <a:xfrm rot="5400000" flipH="1">
              <a:off x="9994352" y="3845760"/>
              <a:ext cx="59088" cy="635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38" name="椭圆 37"/>
            <p:cNvSpPr/>
            <p:nvPr/>
          </p:nvSpPr>
          <p:spPr>
            <a:xfrm rot="5400000" flipH="1">
              <a:off x="7101257" y="4522339"/>
              <a:ext cx="67623" cy="635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solidFill>
                  <a:prstClr val="white"/>
                </a:solidFill>
                <a:latin typeface="微软雅黑" panose="020B0503020204020204" pitchFamily="34" charset="-122"/>
                <a:ea typeface="微软雅黑" panose="020B0503020204020204" pitchFamily="34" charset="-122"/>
                <a:cs typeface="+mn-ea"/>
                <a:sym typeface="+mn-lt"/>
              </a:endParaRPr>
            </a:p>
          </p:txBody>
        </p:sp>
        <p:cxnSp>
          <p:nvCxnSpPr>
            <p:cNvPr id="39" name="直接连接符 38"/>
            <p:cNvCxnSpPr/>
            <p:nvPr/>
          </p:nvCxnSpPr>
          <p:spPr>
            <a:xfrm>
              <a:off x="8471470" y="3877510"/>
              <a:ext cx="1492211" cy="0"/>
            </a:xfrm>
            <a:prstGeom prst="line">
              <a:avLst/>
            </a:prstGeom>
            <a:noFill/>
            <a:ln w="22225">
              <a:solidFill>
                <a:schemeClr val="tx1">
                  <a:lumMod val="65000"/>
                  <a:lumOff val="35000"/>
                </a:schemeClr>
              </a:solidFill>
              <a:prstDash val="sysDot"/>
            </a:ln>
          </p:spPr>
          <p:style>
            <a:lnRef idx="2">
              <a:schemeClr val="accent1">
                <a:shade val="50000"/>
              </a:schemeClr>
            </a:lnRef>
            <a:fillRef idx="1">
              <a:schemeClr val="accent1"/>
            </a:fillRef>
            <a:effectRef idx="0">
              <a:schemeClr val="accent1"/>
            </a:effectRef>
            <a:fontRef idx="minor">
              <a:schemeClr val="lt1"/>
            </a:fontRef>
          </p:style>
        </p:cxnSp>
      </p:grpSp>
      <p:sp>
        <p:nvSpPr>
          <p:cNvPr id="42" name="矩形 47"/>
          <p:cNvSpPr>
            <a:spLocks noChangeArrowheads="1"/>
          </p:cNvSpPr>
          <p:nvPr/>
        </p:nvSpPr>
        <p:spPr bwMode="auto">
          <a:xfrm>
            <a:off x="7942665" y="2189320"/>
            <a:ext cx="2800007" cy="16375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52" tIns="34276" rIns="68552" bIns="34276">
            <a:spAutoFit/>
          </a:bodyPr>
          <a:lstStyle/>
          <a:p>
            <a:pPr>
              <a:lnSpc>
                <a:spcPct val="130000"/>
              </a:lnSpc>
              <a:spcBef>
                <a:spcPct val="0"/>
              </a:spcBef>
            </a:pPr>
            <a:r>
              <a:rPr lang="zh-CN" altLang="en-US" sz="1599" dirty="0">
                <a:solidFill>
                  <a:srgbClr val="18478F"/>
                </a:solidFill>
                <a:latin typeface="微软雅黑" panose="020B0503020204020204" pitchFamily="34" charset="-122"/>
                <a:ea typeface="微软雅黑" panose="020B0503020204020204" pitchFamily="34" charset="-122"/>
                <a:cs typeface="+mn-ea"/>
                <a:sym typeface="+mn-lt"/>
              </a:rPr>
              <a:t>白平衡是通过消除由于照明或介质衰减造成的颜色投射来改善画质。在水下，颜色感知与深度有关，其中很重要的问题是矫正青绿色外观。</a:t>
            </a:r>
            <a:endParaRPr lang="en-US" altLang="zh-CN" sz="1599" dirty="0">
              <a:solidFill>
                <a:srgbClr val="18478F"/>
              </a:solidFill>
              <a:latin typeface="微软雅黑" panose="020B0503020204020204" pitchFamily="34" charset="-122"/>
              <a:ea typeface="微软雅黑" panose="020B0503020204020204" pitchFamily="34" charset="-122"/>
              <a:cs typeface="+mn-ea"/>
              <a:sym typeface="+mn-lt"/>
            </a:endParaRPr>
          </a:p>
        </p:txBody>
      </p:sp>
      <p:sp>
        <p:nvSpPr>
          <p:cNvPr id="45" name="矩形 47"/>
          <p:cNvSpPr>
            <a:spLocks noChangeArrowheads="1"/>
          </p:cNvSpPr>
          <p:nvPr/>
        </p:nvSpPr>
        <p:spPr bwMode="auto">
          <a:xfrm>
            <a:off x="8499652" y="4485952"/>
            <a:ext cx="2874929" cy="23084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52" tIns="34276" rIns="68552" bIns="34276">
            <a:spAutoFit/>
          </a:bodyPr>
          <a:lstStyle/>
          <a:p>
            <a:pPr>
              <a:lnSpc>
                <a:spcPct val="130000"/>
              </a:lnSpc>
              <a:spcBef>
                <a:spcPct val="0"/>
              </a:spcBef>
            </a:pPr>
            <a:r>
              <a:rPr lang="zh-CN" altLang="en-US" sz="1599" dirty="0">
                <a:solidFill>
                  <a:srgbClr val="18478F"/>
                </a:solidFill>
                <a:latin typeface="微软雅黑" panose="020B0503020204020204" pitchFamily="34" charset="-122"/>
                <a:ea typeface="微软雅黑" panose="020B0503020204020204" pitchFamily="34" charset="-122"/>
                <a:cs typeface="+mn-ea"/>
                <a:sym typeface="+mn-lt"/>
              </a:rPr>
              <a:t>针对水下场景</a:t>
            </a:r>
            <a:r>
              <a:rPr lang="zh-CN" altLang="en-US" sz="1599" dirty="0">
                <a:solidFill>
                  <a:srgbClr val="18478F"/>
                </a:solidFill>
                <a:latin typeface="微软雅黑" panose="020B0503020204020204" pitchFamily="34" charset="-122"/>
                <a:ea typeface="微软雅黑" panose="020B0503020204020204" pitchFamily="34" charset="-122"/>
                <a:cs typeface="+mn-ea"/>
                <a:sym typeface="+mn-lt"/>
              </a:rPr>
              <a:t>，去除</a:t>
            </a:r>
            <a:r>
              <a:rPr lang="zh-CN" altLang="en-US" sz="1599" dirty="0">
                <a:solidFill>
                  <a:srgbClr val="18478F"/>
                </a:solidFill>
                <a:latin typeface="微软雅黑" panose="020B0503020204020204" pitchFamily="34" charset="-122"/>
                <a:ea typeface="微软雅黑" panose="020B0503020204020204" pitchFamily="34" charset="-122"/>
                <a:cs typeface="+mn-ea"/>
                <a:sym typeface="+mn-lt"/>
              </a:rPr>
              <a:t>蓝色调的最佳方法是灰度世界算法，但这种方法存在严重的红色伪影，这些伪影的产生是由于红色通道的平均值非常小，导致在出现红色通道的位置进行了过渡补偿。</a:t>
            </a:r>
            <a:endParaRPr lang="en-US" altLang="zh-CN" sz="1599" dirty="0">
              <a:solidFill>
                <a:srgbClr val="18478F"/>
              </a:solidFill>
              <a:latin typeface="微软雅黑" panose="020B0503020204020204" pitchFamily="34" charset="-122"/>
              <a:ea typeface="微软雅黑" panose="020B0503020204020204" pitchFamily="34" charset="-122"/>
              <a:cs typeface="+mn-ea"/>
              <a:sym typeface="+mn-lt"/>
            </a:endParaRPr>
          </a:p>
        </p:txBody>
      </p:sp>
      <p:sp>
        <p:nvSpPr>
          <p:cNvPr id="48" name="矩形 47"/>
          <p:cNvSpPr>
            <a:spLocks noChangeArrowheads="1"/>
          </p:cNvSpPr>
          <p:nvPr/>
        </p:nvSpPr>
        <p:spPr bwMode="auto">
          <a:xfrm>
            <a:off x="486855" y="3735655"/>
            <a:ext cx="2639838" cy="25485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52" tIns="34276" rIns="68552" bIns="34276">
            <a:spAutoFit/>
          </a:bodyPr>
          <a:lstStyle/>
          <a:p>
            <a:pPr>
              <a:lnSpc>
                <a:spcPct val="130000"/>
              </a:lnSpc>
              <a:spcBef>
                <a:spcPct val="0"/>
              </a:spcBef>
            </a:pPr>
            <a:r>
              <a:rPr lang="zh-CN" altLang="en-US" sz="1599" dirty="0">
                <a:solidFill>
                  <a:srgbClr val="18478F"/>
                </a:solidFill>
                <a:latin typeface="微软雅黑" panose="020B0503020204020204" pitchFamily="34" charset="-122"/>
                <a:ea typeface="微软雅黑" panose="020B0503020204020204" pitchFamily="34" charset="-122"/>
                <a:cs typeface="+mn-ea"/>
                <a:sym typeface="+mn-lt"/>
              </a:rPr>
              <a:t>在</a:t>
            </a:r>
            <a:r>
              <a:rPr lang="zh-CN" altLang="en-US" sz="1599" dirty="0">
                <a:solidFill>
                  <a:srgbClr val="18478F"/>
                </a:solidFill>
                <a:latin typeface="微软雅黑" panose="020B0503020204020204" pitchFamily="34" charset="-122"/>
                <a:ea typeface="微软雅黑" panose="020B0503020204020204" pitchFamily="34" charset="-122"/>
                <a:cs typeface="+mn-ea"/>
                <a:sym typeface="+mn-lt"/>
              </a:rPr>
              <a:t>浑浊</a:t>
            </a:r>
            <a:r>
              <a:rPr lang="zh-CN" altLang="en-US" sz="1599" dirty="0">
                <a:solidFill>
                  <a:srgbClr val="18478F"/>
                </a:solidFill>
                <a:latin typeface="微软雅黑" panose="020B0503020204020204" pitchFamily="34" charset="-122"/>
                <a:ea typeface="微软雅黑" panose="020B0503020204020204" pitchFamily="34" charset="-122"/>
                <a:cs typeface="+mn-ea"/>
                <a:sym typeface="+mn-lt"/>
              </a:rPr>
              <a:t>的水域或浮游生物浓度高的地方，蓝色通道可能会由于有机物质的吸收而明显减弱。针对这些情况，当蓝色被强衰减，红色通道补偿不足时，还要对蓝色通道的衰减进行</a:t>
            </a:r>
            <a:r>
              <a:rPr lang="zh-CN" altLang="en-US" sz="1599" dirty="0">
                <a:solidFill>
                  <a:srgbClr val="18478F"/>
                </a:solidFill>
                <a:latin typeface="微软雅黑" panose="020B0503020204020204" pitchFamily="34" charset="-122"/>
                <a:ea typeface="微软雅黑" panose="020B0503020204020204" pitchFamily="34" charset="-122"/>
                <a:cs typeface="+mn-ea"/>
                <a:sym typeface="+mn-lt"/>
              </a:rPr>
              <a:t>补偿</a:t>
            </a:r>
            <a:r>
              <a:rPr lang="zh-CN" altLang="en-US" sz="1599" dirty="0">
                <a:solidFill>
                  <a:srgbClr val="18478F"/>
                </a:solidFill>
                <a:latin typeface="微软雅黑" panose="020B0503020204020204" pitchFamily="34" charset="-122"/>
                <a:ea typeface="微软雅黑" panose="020B0503020204020204" pitchFamily="34" charset="-122"/>
                <a:cs typeface="+mn-ea"/>
                <a:sym typeface="+mn-lt"/>
              </a:rPr>
              <a:t>。</a:t>
            </a:r>
            <a:endParaRPr lang="en-US" altLang="zh-CN" sz="1599" dirty="0">
              <a:solidFill>
                <a:srgbClr val="18478F"/>
              </a:solidFill>
              <a:latin typeface="微软雅黑" panose="020B0503020204020204" pitchFamily="34" charset="-122"/>
              <a:ea typeface="微软雅黑" panose="020B0503020204020204" pitchFamily="34" charset="-122"/>
              <a:cs typeface="+mn-ea"/>
              <a:sym typeface="+mn-lt"/>
            </a:endParaRPr>
          </a:p>
          <a:p>
            <a:pPr>
              <a:lnSpc>
                <a:spcPct val="130000"/>
              </a:lnSpc>
              <a:spcBef>
                <a:spcPct val="0"/>
              </a:spcBef>
            </a:pPr>
            <a:endParaRPr lang="en-US" altLang="zh-CN" sz="1200"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
        <p:nvSpPr>
          <p:cNvPr id="46" name="矩形 45"/>
          <p:cNvSpPr/>
          <p:nvPr/>
        </p:nvSpPr>
        <p:spPr>
          <a:xfrm rot="13500000">
            <a:off x="1338014" y="553189"/>
            <a:ext cx="291422" cy="291423"/>
          </a:xfrm>
          <a:prstGeom prst="rect">
            <a:avLst/>
          </a:prstGeom>
          <a:solidFill>
            <a:srgbClr val="18478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49" name="矩形 48"/>
          <p:cNvSpPr/>
          <p:nvPr/>
        </p:nvSpPr>
        <p:spPr>
          <a:xfrm rot="13500000">
            <a:off x="1591471" y="587059"/>
            <a:ext cx="223681" cy="223682"/>
          </a:xfrm>
          <a:prstGeom prst="rect">
            <a:avLst/>
          </a:prstGeom>
          <a:solidFill>
            <a:srgbClr val="18478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cs typeface="+mn-ea"/>
              <a:sym typeface="+mn-lt"/>
            </a:endParaRPr>
          </a:p>
        </p:txBody>
      </p:sp>
      <p:grpSp>
        <p:nvGrpSpPr>
          <p:cNvPr id="50" name="组合 49"/>
          <p:cNvGrpSpPr/>
          <p:nvPr/>
        </p:nvGrpSpPr>
        <p:grpSpPr>
          <a:xfrm>
            <a:off x="1935444" y="393958"/>
            <a:ext cx="3705496" cy="592217"/>
            <a:chOff x="330188" y="329522"/>
            <a:chExt cx="3705496" cy="592217"/>
          </a:xfrm>
        </p:grpSpPr>
        <p:sp>
          <p:nvSpPr>
            <p:cNvPr id="51" name="TextBox 62"/>
            <p:cNvSpPr txBox="1"/>
            <p:nvPr/>
          </p:nvSpPr>
          <p:spPr>
            <a:xfrm>
              <a:off x="361533" y="660129"/>
              <a:ext cx="3674151" cy="261610"/>
            </a:xfrm>
            <a:prstGeom prst="rect">
              <a:avLst/>
            </a:prstGeom>
            <a:noFill/>
            <a:effectLst/>
          </p:spPr>
          <p:txBody>
            <a:bodyPr wrap="square" rtlCol="0">
              <a:spAutoFit/>
            </a:bodyPr>
            <a:lstStyle/>
            <a:p>
              <a:r>
                <a:rPr lang="en-US" altLang="zh-CN" sz="1100" dirty="0">
                  <a:solidFill>
                    <a:prstClr val="black">
                      <a:lumMod val="50000"/>
                      <a:lumOff val="50000"/>
                    </a:prstClr>
                  </a:solidFill>
                  <a:latin typeface="微软雅黑" panose="020B0503020204020204" pitchFamily="34" charset="-122"/>
                  <a:ea typeface="微软雅黑" panose="020B0503020204020204" pitchFamily="34" charset="-122"/>
                  <a:cs typeface="+mn-ea"/>
                  <a:sym typeface="+mn-lt"/>
                </a:rPr>
                <a:t>We provide the best way to  your business.</a:t>
              </a:r>
            </a:p>
          </p:txBody>
        </p:sp>
        <p:sp>
          <p:nvSpPr>
            <p:cNvPr id="52" name="矩形 51"/>
            <p:cNvSpPr/>
            <p:nvPr/>
          </p:nvSpPr>
          <p:spPr>
            <a:xfrm>
              <a:off x="330188" y="329522"/>
              <a:ext cx="2973537" cy="461665"/>
            </a:xfrm>
            <a:prstGeom prst="rect">
              <a:avLst/>
            </a:prstGeom>
          </p:spPr>
          <p:txBody>
            <a:bodyPr wrap="square">
              <a:spAutoFit/>
            </a:bodyPr>
            <a:lstStyle/>
            <a:p>
              <a:r>
                <a:rPr lang="zh-CN" altLang="en-US" sz="2400" dirty="0" smtClean="0">
                  <a:solidFill>
                    <a:srgbClr val="18478F"/>
                  </a:solidFill>
                  <a:latin typeface="微软雅黑" panose="020B0503020204020204" pitchFamily="34" charset="-122"/>
                  <a:ea typeface="微软雅黑" panose="020B0503020204020204" pitchFamily="34" charset="-122"/>
                  <a:cs typeface="+mn-ea"/>
                  <a:sym typeface="+mn-lt"/>
                </a:rPr>
                <a:t>水下白平衡</a:t>
              </a:r>
              <a:endParaRPr lang="en-US" altLang="zh-CN" sz="2400" dirty="0">
                <a:solidFill>
                  <a:srgbClr val="18478F"/>
                </a:solidFill>
                <a:latin typeface="微软雅黑" panose="020B0503020204020204" pitchFamily="34" charset="-122"/>
                <a:ea typeface="微软雅黑" panose="020B0503020204020204" pitchFamily="34" charset="-122"/>
                <a:cs typeface="+mn-ea"/>
                <a:sym typeface="+mn-lt"/>
              </a:endParaRPr>
            </a:p>
          </p:txBody>
        </p:sp>
      </p:grpSp>
      <p:sp>
        <p:nvSpPr>
          <p:cNvPr id="53" name="圆角矩形 52"/>
          <p:cNvSpPr/>
          <p:nvPr/>
        </p:nvSpPr>
        <p:spPr>
          <a:xfrm rot="2700000">
            <a:off x="451479" y="347642"/>
            <a:ext cx="702516" cy="702516"/>
          </a:xfrm>
          <a:prstGeom prst="roundRect">
            <a:avLst/>
          </a:prstGeom>
          <a:gradFill>
            <a:gsLst>
              <a:gs pos="0">
                <a:srgbClr val="FFFFFF"/>
              </a:gs>
              <a:gs pos="100000">
                <a:schemeClr val="bg1">
                  <a:lumMod val="95000"/>
                </a:schemeClr>
              </a:gs>
            </a:gsLst>
            <a:lin ang="15000000" scaled="0"/>
          </a:gradFill>
          <a:ln w="25400">
            <a:gradFill>
              <a:gsLst>
                <a:gs pos="0">
                  <a:schemeClr val="bg1"/>
                </a:gs>
                <a:gs pos="100000">
                  <a:schemeClr val="bg1">
                    <a:lumMod val="95000"/>
                  </a:schemeClr>
                </a:gs>
              </a:gsLst>
              <a:lin ang="5400000" scaled="1"/>
            </a:gradFill>
          </a:ln>
          <a:effectLst>
            <a:outerShdw blurRad="63500" sx="103000" sy="103000" algn="ctr"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54" name="矩形 53"/>
          <p:cNvSpPr/>
          <p:nvPr/>
        </p:nvSpPr>
        <p:spPr>
          <a:xfrm>
            <a:off x="486854" y="399268"/>
            <a:ext cx="665567" cy="584775"/>
          </a:xfrm>
          <a:prstGeom prst="rect">
            <a:avLst/>
          </a:prstGeom>
        </p:spPr>
        <p:txBody>
          <a:bodyPr wrap="none">
            <a:spAutoFit/>
          </a:bodyPr>
          <a:lstStyle/>
          <a:p>
            <a:r>
              <a:rPr lang="en-US" altLang="zh-CN" sz="3200" dirty="0" smtClean="0">
                <a:solidFill>
                  <a:srgbClr val="18478F"/>
                </a:solidFill>
                <a:latin typeface="微软雅黑" panose="020B0503020204020204" pitchFamily="34" charset="-122"/>
                <a:ea typeface="微软雅黑" panose="020B0503020204020204" pitchFamily="34" charset="-122"/>
                <a:cs typeface="+mn-ea"/>
                <a:sym typeface="+mn-lt"/>
              </a:rPr>
              <a:t>03</a:t>
            </a:r>
            <a:endParaRPr lang="zh-CN" altLang="en-US" sz="3200" dirty="0">
              <a:solidFill>
                <a:srgbClr val="18478F"/>
              </a:solidFill>
              <a:latin typeface="微软雅黑" panose="020B0503020204020204" pitchFamily="34" charset="-122"/>
              <a:ea typeface="微软雅黑" panose="020B0503020204020204" pitchFamily="34" charset="-122"/>
              <a:cs typeface="+mn-ea"/>
              <a:sym typeface="+mn-lt"/>
            </a:endParaRPr>
          </a:p>
        </p:txBody>
      </p:sp>
    </p:spTree>
    <p:extLst>
      <p:ext uri="{BB962C8B-B14F-4D97-AF65-F5344CB8AC3E}">
        <p14:creationId xmlns:p14="http://schemas.microsoft.com/office/powerpoint/2010/main" val="3610169337"/>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500"/>
                                        <p:tgtEl>
                                          <p:spTgt spid="53"/>
                                        </p:tgtEl>
                                      </p:cBhvr>
                                    </p:animEffect>
                                  </p:childTnLst>
                                </p:cTn>
                              </p:par>
                              <p:par>
                                <p:cTn id="8" presetID="10" presetClass="entr" presetSubtype="0" fill="hold" grpId="0" nodeType="withEffect">
                                  <p:stCondLst>
                                    <p:cond delay="2000"/>
                                  </p:stCondLst>
                                  <p:childTnLst>
                                    <p:set>
                                      <p:cBhvr>
                                        <p:cTn id="9" dur="1" fill="hold">
                                          <p:stCondLst>
                                            <p:cond delay="0"/>
                                          </p:stCondLst>
                                        </p:cTn>
                                        <p:tgtEl>
                                          <p:spTgt spid="54"/>
                                        </p:tgtEl>
                                        <p:attrNameLst>
                                          <p:attrName>style.visibility</p:attrName>
                                        </p:attrNameLst>
                                      </p:cBhvr>
                                      <p:to>
                                        <p:strVal val="visible"/>
                                      </p:to>
                                    </p:set>
                                    <p:animEffect transition="in" filter="fade">
                                      <p:cBhvr>
                                        <p:cTn id="10" dur="500"/>
                                        <p:tgtEl>
                                          <p:spTgt spid="54"/>
                                        </p:tgtEl>
                                      </p:cBhvr>
                                    </p:animEffect>
                                  </p:childTnLst>
                                </p:cTn>
                              </p:par>
                              <p:par>
                                <p:cTn id="11" presetID="63" presetClass="path" presetSubtype="0" accel="50000" decel="50000" fill="hold" grpId="1" nodeType="withEffect">
                                  <p:stCondLst>
                                    <p:cond delay="0"/>
                                  </p:stCondLst>
                                  <p:childTnLst>
                                    <p:animMotion origin="layout" path="M -0.16667 -1.85185E-6 L -2.5E-6 -1.85185E-6 " pathEditMode="relative" rAng="0" ptsTypes="AA">
                                      <p:cBhvr>
                                        <p:cTn id="12" dur="2000" fill="hold"/>
                                        <p:tgtEl>
                                          <p:spTgt spid="53"/>
                                        </p:tgtEl>
                                        <p:attrNameLst>
                                          <p:attrName>ppt_x</p:attrName>
                                          <p:attrName>ppt_y</p:attrName>
                                        </p:attrNameLst>
                                      </p:cBhvr>
                                      <p:rCtr x="8880" y="0"/>
                                    </p:animMotion>
                                  </p:childTnLst>
                                </p:cTn>
                              </p:par>
                              <p:par>
                                <p:cTn id="13" presetID="10" presetClass="entr" presetSubtype="0" fill="hold" grpId="0" nodeType="withEffect">
                                  <p:stCondLst>
                                    <p:cond delay="500"/>
                                  </p:stCondLst>
                                  <p:childTnLst>
                                    <p:set>
                                      <p:cBhvr>
                                        <p:cTn id="14" dur="1" fill="hold">
                                          <p:stCondLst>
                                            <p:cond delay="0"/>
                                          </p:stCondLst>
                                        </p:cTn>
                                        <p:tgtEl>
                                          <p:spTgt spid="46"/>
                                        </p:tgtEl>
                                        <p:attrNameLst>
                                          <p:attrName>style.visibility</p:attrName>
                                        </p:attrNameLst>
                                      </p:cBhvr>
                                      <p:to>
                                        <p:strVal val="visible"/>
                                      </p:to>
                                    </p:set>
                                    <p:animEffect transition="in" filter="fade">
                                      <p:cBhvr>
                                        <p:cTn id="15" dur="500"/>
                                        <p:tgtEl>
                                          <p:spTgt spid="46"/>
                                        </p:tgtEl>
                                      </p:cBhvr>
                                    </p:animEffect>
                                  </p:childTnLst>
                                </p:cTn>
                              </p:par>
                              <p:par>
                                <p:cTn id="16" presetID="63" presetClass="path" presetSubtype="0" accel="50000" decel="50000" fill="hold" grpId="1" nodeType="withEffect">
                                  <p:stCondLst>
                                    <p:cond delay="500"/>
                                  </p:stCondLst>
                                  <p:childTnLst>
                                    <p:animMotion origin="layout" path="M -0.16667 -1.85185E-6 L -2.5E-6 -1.85185E-6 " pathEditMode="relative" rAng="0" ptsTypes="AA">
                                      <p:cBhvr>
                                        <p:cTn id="17" dur="2000" fill="hold"/>
                                        <p:tgtEl>
                                          <p:spTgt spid="46"/>
                                        </p:tgtEl>
                                        <p:attrNameLst>
                                          <p:attrName>ppt_x</p:attrName>
                                          <p:attrName>ppt_y</p:attrName>
                                        </p:attrNameLst>
                                      </p:cBhvr>
                                      <p:rCtr x="8880" y="0"/>
                                    </p:animMotion>
                                  </p:childTnLst>
                                </p:cTn>
                              </p:par>
                              <p:par>
                                <p:cTn id="18" presetID="10" presetClass="entr" presetSubtype="0" fill="hold" grpId="0" nodeType="withEffect">
                                  <p:stCondLst>
                                    <p:cond delay="750"/>
                                  </p:stCondLst>
                                  <p:childTnLst>
                                    <p:set>
                                      <p:cBhvr>
                                        <p:cTn id="19" dur="1" fill="hold">
                                          <p:stCondLst>
                                            <p:cond delay="0"/>
                                          </p:stCondLst>
                                        </p:cTn>
                                        <p:tgtEl>
                                          <p:spTgt spid="49"/>
                                        </p:tgtEl>
                                        <p:attrNameLst>
                                          <p:attrName>style.visibility</p:attrName>
                                        </p:attrNameLst>
                                      </p:cBhvr>
                                      <p:to>
                                        <p:strVal val="visible"/>
                                      </p:to>
                                    </p:set>
                                    <p:animEffect transition="in" filter="fade">
                                      <p:cBhvr>
                                        <p:cTn id="20" dur="500"/>
                                        <p:tgtEl>
                                          <p:spTgt spid="49"/>
                                        </p:tgtEl>
                                      </p:cBhvr>
                                    </p:animEffect>
                                  </p:childTnLst>
                                </p:cTn>
                              </p:par>
                              <p:par>
                                <p:cTn id="21" presetID="63" presetClass="path" presetSubtype="0" accel="50000" decel="50000" fill="hold" grpId="1" nodeType="withEffect">
                                  <p:stCondLst>
                                    <p:cond delay="750"/>
                                  </p:stCondLst>
                                  <p:childTnLst>
                                    <p:animMotion origin="layout" path="M -0.16667 -1.85185E-6 L -2.5E-6 -1.85185E-6 " pathEditMode="relative" rAng="0" ptsTypes="AA">
                                      <p:cBhvr>
                                        <p:cTn id="22" dur="2000" fill="hold"/>
                                        <p:tgtEl>
                                          <p:spTgt spid="49"/>
                                        </p:tgtEl>
                                        <p:attrNameLst>
                                          <p:attrName>ppt_x</p:attrName>
                                          <p:attrName>ppt_y</p:attrName>
                                        </p:attrNameLst>
                                      </p:cBhvr>
                                      <p:rCtr x="8880" y="0"/>
                                    </p:animMotion>
                                  </p:childTnLst>
                                </p:cTn>
                              </p:par>
                              <p:par>
                                <p:cTn id="23" presetID="22" presetClass="entr" presetSubtype="8" fill="hold" nodeType="withEffect">
                                  <p:stCondLst>
                                    <p:cond delay="2000"/>
                                  </p:stCondLst>
                                  <p:childTnLst>
                                    <p:set>
                                      <p:cBhvr>
                                        <p:cTn id="24" dur="1" fill="hold">
                                          <p:stCondLst>
                                            <p:cond delay="0"/>
                                          </p:stCondLst>
                                        </p:cTn>
                                        <p:tgtEl>
                                          <p:spTgt spid="50"/>
                                        </p:tgtEl>
                                        <p:attrNameLst>
                                          <p:attrName>style.visibility</p:attrName>
                                        </p:attrNameLst>
                                      </p:cBhvr>
                                      <p:to>
                                        <p:strVal val="visible"/>
                                      </p:to>
                                    </p:set>
                                    <p:animEffect transition="in" filter="wipe(left)">
                                      <p:cBhvr>
                                        <p:cTn id="25" dur="1000"/>
                                        <p:tgtEl>
                                          <p:spTgt spid="50"/>
                                        </p:tgtEl>
                                      </p:cBhvr>
                                    </p:animEffect>
                                  </p:childTnLst>
                                </p:cTn>
                              </p:par>
                            </p:childTnLst>
                          </p:cTn>
                        </p:par>
                        <p:par>
                          <p:cTn id="26" fill="hold">
                            <p:stCondLst>
                              <p:cond delay="3000"/>
                            </p:stCondLst>
                            <p:childTnLst>
                              <p:par>
                                <p:cTn id="27" presetID="2" presetClass="entr" presetSubtype="1" accel="40000" fill="hold" grpId="0" nodeType="afterEffect">
                                  <p:stCondLst>
                                    <p:cond delay="0"/>
                                  </p:stCondLst>
                                  <p:childTnLst>
                                    <p:set>
                                      <p:cBhvr>
                                        <p:cTn id="28" dur="1" fill="hold">
                                          <p:stCondLst>
                                            <p:cond delay="0"/>
                                          </p:stCondLst>
                                        </p:cTn>
                                        <p:tgtEl>
                                          <p:spTgt spid="12"/>
                                        </p:tgtEl>
                                        <p:attrNameLst>
                                          <p:attrName>style.visibility</p:attrName>
                                        </p:attrNameLst>
                                      </p:cBhvr>
                                      <p:to>
                                        <p:strVal val="visible"/>
                                      </p:to>
                                    </p:set>
                                    <p:anim calcmode="lin" valueType="num">
                                      <p:cBhvr additive="base">
                                        <p:cTn id="29" dur="1250" fill="hold"/>
                                        <p:tgtEl>
                                          <p:spTgt spid="12"/>
                                        </p:tgtEl>
                                        <p:attrNameLst>
                                          <p:attrName>ppt_x</p:attrName>
                                        </p:attrNameLst>
                                      </p:cBhvr>
                                      <p:tavLst>
                                        <p:tav tm="0">
                                          <p:val>
                                            <p:strVal val="#ppt_x"/>
                                          </p:val>
                                        </p:tav>
                                        <p:tav tm="100000">
                                          <p:val>
                                            <p:strVal val="#ppt_x"/>
                                          </p:val>
                                        </p:tav>
                                      </p:tavLst>
                                    </p:anim>
                                    <p:anim calcmode="lin" valueType="num">
                                      <p:cBhvr additive="base">
                                        <p:cTn id="30" dur="1250" fill="hold"/>
                                        <p:tgtEl>
                                          <p:spTgt spid="12"/>
                                        </p:tgtEl>
                                        <p:attrNameLst>
                                          <p:attrName>ppt_y</p:attrName>
                                        </p:attrNameLst>
                                      </p:cBhvr>
                                      <p:tavLst>
                                        <p:tav tm="0">
                                          <p:val>
                                            <p:strVal val="0-#ppt_h/2"/>
                                          </p:val>
                                        </p:tav>
                                        <p:tav tm="100000">
                                          <p:val>
                                            <p:strVal val="#ppt_y"/>
                                          </p:val>
                                        </p:tav>
                                      </p:tavLst>
                                    </p:anim>
                                  </p:childTnLst>
                                </p:cTn>
                              </p:par>
                              <p:par>
                                <p:cTn id="31" presetID="2" presetClass="entr" presetSubtype="12" accel="40000" fill="hold" grpId="0" nodeType="withEffect">
                                  <p:stCondLst>
                                    <p:cond delay="0"/>
                                  </p:stCondLst>
                                  <p:childTnLst>
                                    <p:set>
                                      <p:cBhvr>
                                        <p:cTn id="32" dur="1" fill="hold">
                                          <p:stCondLst>
                                            <p:cond delay="0"/>
                                          </p:stCondLst>
                                        </p:cTn>
                                        <p:tgtEl>
                                          <p:spTgt spid="10"/>
                                        </p:tgtEl>
                                        <p:attrNameLst>
                                          <p:attrName>style.visibility</p:attrName>
                                        </p:attrNameLst>
                                      </p:cBhvr>
                                      <p:to>
                                        <p:strVal val="visible"/>
                                      </p:to>
                                    </p:set>
                                    <p:anim calcmode="lin" valueType="num">
                                      <p:cBhvr additive="base">
                                        <p:cTn id="33" dur="1250" fill="hold"/>
                                        <p:tgtEl>
                                          <p:spTgt spid="10"/>
                                        </p:tgtEl>
                                        <p:attrNameLst>
                                          <p:attrName>ppt_x</p:attrName>
                                        </p:attrNameLst>
                                      </p:cBhvr>
                                      <p:tavLst>
                                        <p:tav tm="0">
                                          <p:val>
                                            <p:strVal val="0-#ppt_w/2"/>
                                          </p:val>
                                        </p:tav>
                                        <p:tav tm="100000">
                                          <p:val>
                                            <p:strVal val="#ppt_x"/>
                                          </p:val>
                                        </p:tav>
                                      </p:tavLst>
                                    </p:anim>
                                    <p:anim calcmode="lin" valueType="num">
                                      <p:cBhvr additive="base">
                                        <p:cTn id="34" dur="1250" fill="hold"/>
                                        <p:tgtEl>
                                          <p:spTgt spid="10"/>
                                        </p:tgtEl>
                                        <p:attrNameLst>
                                          <p:attrName>ppt_y</p:attrName>
                                        </p:attrNameLst>
                                      </p:cBhvr>
                                      <p:tavLst>
                                        <p:tav tm="0">
                                          <p:val>
                                            <p:strVal val="1+#ppt_h/2"/>
                                          </p:val>
                                        </p:tav>
                                        <p:tav tm="100000">
                                          <p:val>
                                            <p:strVal val="#ppt_y"/>
                                          </p:val>
                                        </p:tav>
                                      </p:tavLst>
                                    </p:anim>
                                  </p:childTnLst>
                                </p:cTn>
                              </p:par>
                              <p:par>
                                <p:cTn id="35" presetID="2" presetClass="entr" presetSubtype="6" accel="40000" fill="hold" grpId="0" nodeType="withEffect">
                                  <p:stCondLst>
                                    <p:cond delay="0"/>
                                  </p:stCondLst>
                                  <p:childTnLst>
                                    <p:set>
                                      <p:cBhvr>
                                        <p:cTn id="36" dur="1" fill="hold">
                                          <p:stCondLst>
                                            <p:cond delay="0"/>
                                          </p:stCondLst>
                                        </p:cTn>
                                        <p:tgtEl>
                                          <p:spTgt spid="11"/>
                                        </p:tgtEl>
                                        <p:attrNameLst>
                                          <p:attrName>style.visibility</p:attrName>
                                        </p:attrNameLst>
                                      </p:cBhvr>
                                      <p:to>
                                        <p:strVal val="visible"/>
                                      </p:to>
                                    </p:set>
                                    <p:anim calcmode="lin" valueType="num">
                                      <p:cBhvr additive="base">
                                        <p:cTn id="37" dur="1250" fill="hold"/>
                                        <p:tgtEl>
                                          <p:spTgt spid="11"/>
                                        </p:tgtEl>
                                        <p:attrNameLst>
                                          <p:attrName>ppt_x</p:attrName>
                                        </p:attrNameLst>
                                      </p:cBhvr>
                                      <p:tavLst>
                                        <p:tav tm="0">
                                          <p:val>
                                            <p:strVal val="1+#ppt_w/2"/>
                                          </p:val>
                                        </p:tav>
                                        <p:tav tm="100000">
                                          <p:val>
                                            <p:strVal val="#ppt_x"/>
                                          </p:val>
                                        </p:tav>
                                      </p:tavLst>
                                    </p:anim>
                                    <p:anim calcmode="lin" valueType="num">
                                      <p:cBhvr additive="base">
                                        <p:cTn id="38" dur="1250" fill="hold"/>
                                        <p:tgtEl>
                                          <p:spTgt spid="11"/>
                                        </p:tgtEl>
                                        <p:attrNameLst>
                                          <p:attrName>ppt_y</p:attrName>
                                        </p:attrNameLst>
                                      </p:cBhvr>
                                      <p:tavLst>
                                        <p:tav tm="0">
                                          <p:val>
                                            <p:strVal val="1+#ppt_h/2"/>
                                          </p:val>
                                        </p:tav>
                                        <p:tav tm="100000">
                                          <p:val>
                                            <p:strVal val="#ppt_y"/>
                                          </p:val>
                                        </p:tav>
                                      </p:tavLst>
                                    </p:anim>
                                  </p:childTnLst>
                                </p:cTn>
                              </p:par>
                            </p:childTnLst>
                          </p:cTn>
                        </p:par>
                        <p:par>
                          <p:cTn id="39" fill="hold">
                            <p:stCondLst>
                              <p:cond delay="4250"/>
                            </p:stCondLst>
                            <p:childTnLst>
                              <p:par>
                                <p:cTn id="40" presetID="14" presetClass="entr" presetSubtype="10" fill="hold" grpId="0" nodeType="afterEffect">
                                  <p:stCondLst>
                                    <p:cond delay="0"/>
                                  </p:stCondLst>
                                  <p:childTnLst>
                                    <p:set>
                                      <p:cBhvr>
                                        <p:cTn id="41" dur="1" fill="hold">
                                          <p:stCondLst>
                                            <p:cond delay="0"/>
                                          </p:stCondLst>
                                        </p:cTn>
                                        <p:tgtEl>
                                          <p:spTgt spid="22"/>
                                        </p:tgtEl>
                                        <p:attrNameLst>
                                          <p:attrName>style.visibility</p:attrName>
                                        </p:attrNameLst>
                                      </p:cBhvr>
                                      <p:to>
                                        <p:strVal val="visible"/>
                                      </p:to>
                                    </p:set>
                                    <p:animEffect transition="in" filter="randombar(horizontal)">
                                      <p:cBhvr>
                                        <p:cTn id="42" dur="500"/>
                                        <p:tgtEl>
                                          <p:spTgt spid="22"/>
                                        </p:tgtEl>
                                      </p:cBhvr>
                                    </p:animEffect>
                                  </p:childTnLst>
                                </p:cTn>
                              </p:par>
                              <p:par>
                                <p:cTn id="43" presetID="14" presetClass="entr" presetSubtype="10" fill="hold" grpId="0" nodeType="withEffect">
                                  <p:stCondLst>
                                    <p:cond delay="0"/>
                                  </p:stCondLst>
                                  <p:childTnLst>
                                    <p:set>
                                      <p:cBhvr>
                                        <p:cTn id="44" dur="1" fill="hold">
                                          <p:stCondLst>
                                            <p:cond delay="0"/>
                                          </p:stCondLst>
                                        </p:cTn>
                                        <p:tgtEl>
                                          <p:spTgt spid="23"/>
                                        </p:tgtEl>
                                        <p:attrNameLst>
                                          <p:attrName>style.visibility</p:attrName>
                                        </p:attrNameLst>
                                      </p:cBhvr>
                                      <p:to>
                                        <p:strVal val="visible"/>
                                      </p:to>
                                    </p:set>
                                    <p:animEffect transition="in" filter="randombar(horizontal)">
                                      <p:cBhvr>
                                        <p:cTn id="45" dur="500"/>
                                        <p:tgtEl>
                                          <p:spTgt spid="23"/>
                                        </p:tgtEl>
                                      </p:cBhvr>
                                    </p:animEffect>
                                  </p:childTnLst>
                                </p:cTn>
                              </p:par>
                              <p:par>
                                <p:cTn id="46" presetID="14" presetClass="entr" presetSubtype="10" fill="hold" grpId="0" nodeType="withEffect">
                                  <p:stCondLst>
                                    <p:cond delay="0"/>
                                  </p:stCondLst>
                                  <p:childTnLst>
                                    <p:set>
                                      <p:cBhvr>
                                        <p:cTn id="47" dur="1" fill="hold">
                                          <p:stCondLst>
                                            <p:cond delay="0"/>
                                          </p:stCondLst>
                                        </p:cTn>
                                        <p:tgtEl>
                                          <p:spTgt spid="24"/>
                                        </p:tgtEl>
                                        <p:attrNameLst>
                                          <p:attrName>style.visibility</p:attrName>
                                        </p:attrNameLst>
                                      </p:cBhvr>
                                      <p:to>
                                        <p:strVal val="visible"/>
                                      </p:to>
                                    </p:set>
                                    <p:animEffect transition="in" filter="randombar(horizontal)">
                                      <p:cBhvr>
                                        <p:cTn id="48" dur="500"/>
                                        <p:tgtEl>
                                          <p:spTgt spid="24"/>
                                        </p:tgtEl>
                                      </p:cBhvr>
                                    </p:animEffect>
                                  </p:childTnLst>
                                </p:cTn>
                              </p:par>
                            </p:childTnLst>
                          </p:cTn>
                        </p:par>
                        <p:par>
                          <p:cTn id="49" fill="hold">
                            <p:stCondLst>
                              <p:cond delay="4750"/>
                            </p:stCondLst>
                            <p:childTnLst>
                              <p:par>
                                <p:cTn id="50" presetID="22" presetClass="entr" presetSubtype="2" fill="hold" grpId="0" nodeType="afterEffect">
                                  <p:stCondLst>
                                    <p:cond delay="0"/>
                                  </p:stCondLst>
                                  <p:childTnLst>
                                    <p:set>
                                      <p:cBhvr>
                                        <p:cTn id="51" dur="1" fill="hold">
                                          <p:stCondLst>
                                            <p:cond delay="0"/>
                                          </p:stCondLst>
                                        </p:cTn>
                                        <p:tgtEl>
                                          <p:spTgt spid="8"/>
                                        </p:tgtEl>
                                        <p:attrNameLst>
                                          <p:attrName>style.visibility</p:attrName>
                                        </p:attrNameLst>
                                      </p:cBhvr>
                                      <p:to>
                                        <p:strVal val="visible"/>
                                      </p:to>
                                    </p:set>
                                    <p:animEffect transition="in" filter="wipe(right)">
                                      <p:cBhvr>
                                        <p:cTn id="52" dur="500"/>
                                        <p:tgtEl>
                                          <p:spTgt spid="8"/>
                                        </p:tgtEl>
                                      </p:cBhvr>
                                    </p:animEffect>
                                  </p:childTnLst>
                                </p:cTn>
                              </p:par>
                            </p:childTnLst>
                          </p:cTn>
                        </p:par>
                        <p:par>
                          <p:cTn id="53" fill="hold">
                            <p:stCondLst>
                              <p:cond delay="5250"/>
                            </p:stCondLst>
                            <p:childTnLst>
                              <p:par>
                                <p:cTn id="54" presetID="22" presetClass="entr" presetSubtype="8" fill="hold" nodeType="afterEffect">
                                  <p:stCondLst>
                                    <p:cond delay="0"/>
                                  </p:stCondLst>
                                  <p:childTnLst>
                                    <p:set>
                                      <p:cBhvr>
                                        <p:cTn id="55" dur="1" fill="hold">
                                          <p:stCondLst>
                                            <p:cond delay="0"/>
                                          </p:stCondLst>
                                        </p:cTn>
                                        <p:tgtEl>
                                          <p:spTgt spid="3"/>
                                        </p:tgtEl>
                                        <p:attrNameLst>
                                          <p:attrName>style.visibility</p:attrName>
                                        </p:attrNameLst>
                                      </p:cBhvr>
                                      <p:to>
                                        <p:strVal val="visible"/>
                                      </p:to>
                                    </p:set>
                                    <p:animEffect transition="in" filter="wipe(left)">
                                      <p:cBhvr>
                                        <p:cTn id="56" dur="500"/>
                                        <p:tgtEl>
                                          <p:spTgt spid="3"/>
                                        </p:tgtEl>
                                      </p:cBhvr>
                                    </p:animEffect>
                                  </p:childTnLst>
                                </p:cTn>
                              </p:par>
                            </p:childTnLst>
                          </p:cTn>
                        </p:par>
                        <p:par>
                          <p:cTn id="57" fill="hold">
                            <p:stCondLst>
                              <p:cond delay="5750"/>
                            </p:stCondLst>
                            <p:childTnLst>
                              <p:par>
                                <p:cTn id="58" presetID="22" presetClass="entr" presetSubtype="8" fill="hold" nodeType="afterEffect">
                                  <p:stCondLst>
                                    <p:cond delay="0"/>
                                  </p:stCondLst>
                                  <p:childTnLst>
                                    <p:set>
                                      <p:cBhvr>
                                        <p:cTn id="59" dur="1" fill="hold">
                                          <p:stCondLst>
                                            <p:cond delay="0"/>
                                          </p:stCondLst>
                                        </p:cTn>
                                        <p:tgtEl>
                                          <p:spTgt spid="13"/>
                                        </p:tgtEl>
                                        <p:attrNameLst>
                                          <p:attrName>style.visibility</p:attrName>
                                        </p:attrNameLst>
                                      </p:cBhvr>
                                      <p:to>
                                        <p:strVal val="visible"/>
                                      </p:to>
                                    </p:set>
                                    <p:animEffect transition="in" filter="wipe(left)">
                                      <p:cBhvr>
                                        <p:cTn id="60" dur="500"/>
                                        <p:tgtEl>
                                          <p:spTgt spid="13"/>
                                        </p:tgtEl>
                                      </p:cBhvr>
                                    </p:animEffect>
                                  </p:childTnLst>
                                </p:cTn>
                              </p:par>
                            </p:childTnLst>
                          </p:cTn>
                        </p:par>
                        <p:par>
                          <p:cTn id="61" fill="hold">
                            <p:stCondLst>
                              <p:cond delay="6250"/>
                            </p:stCondLst>
                            <p:childTnLst>
                              <p:par>
                                <p:cTn id="62" presetID="22" presetClass="entr" presetSubtype="8" fill="hold" grpId="0" nodeType="afterEffect">
                                  <p:stCondLst>
                                    <p:cond delay="0"/>
                                  </p:stCondLst>
                                  <p:childTnLst>
                                    <p:set>
                                      <p:cBhvr>
                                        <p:cTn id="63" dur="1" fill="hold">
                                          <p:stCondLst>
                                            <p:cond delay="0"/>
                                          </p:stCondLst>
                                        </p:cTn>
                                        <p:tgtEl>
                                          <p:spTgt spid="9"/>
                                        </p:tgtEl>
                                        <p:attrNameLst>
                                          <p:attrName>style.visibility</p:attrName>
                                        </p:attrNameLst>
                                      </p:cBhvr>
                                      <p:to>
                                        <p:strVal val="visible"/>
                                      </p:to>
                                    </p:set>
                                    <p:animEffect transition="in" filter="wipe(left)">
                                      <p:cBhvr>
                                        <p:cTn id="64" dur="500"/>
                                        <p:tgtEl>
                                          <p:spTgt spid="9"/>
                                        </p:tgtEl>
                                      </p:cBhvr>
                                    </p:animEffect>
                                  </p:childTnLst>
                                </p:cTn>
                              </p:par>
                            </p:childTnLst>
                          </p:cTn>
                        </p:par>
                        <p:par>
                          <p:cTn id="65" fill="hold">
                            <p:stCondLst>
                              <p:cond delay="6750"/>
                            </p:stCondLst>
                            <p:childTnLst>
                              <p:par>
                                <p:cTn id="66" presetID="22" presetClass="entr" presetSubtype="1" fill="hold" nodeType="afterEffect">
                                  <p:stCondLst>
                                    <p:cond delay="0"/>
                                  </p:stCondLst>
                                  <p:childTnLst>
                                    <p:set>
                                      <p:cBhvr>
                                        <p:cTn id="67" dur="1" fill="hold">
                                          <p:stCondLst>
                                            <p:cond delay="0"/>
                                          </p:stCondLst>
                                        </p:cTn>
                                        <p:tgtEl>
                                          <p:spTgt spid="5"/>
                                        </p:tgtEl>
                                        <p:attrNameLst>
                                          <p:attrName>style.visibility</p:attrName>
                                        </p:attrNameLst>
                                      </p:cBhvr>
                                      <p:to>
                                        <p:strVal val="visible"/>
                                      </p:to>
                                    </p:set>
                                    <p:animEffect transition="in" filter="wipe(up)">
                                      <p:cBhvr>
                                        <p:cTn id="68" dur="500"/>
                                        <p:tgtEl>
                                          <p:spTgt spid="5"/>
                                        </p:tgtEl>
                                      </p:cBhvr>
                                    </p:animEffect>
                                  </p:childTnLst>
                                </p:cTn>
                              </p:par>
                            </p:childTnLst>
                          </p:cTn>
                        </p:par>
                        <p:par>
                          <p:cTn id="69" fill="hold">
                            <p:stCondLst>
                              <p:cond delay="7250"/>
                            </p:stCondLst>
                            <p:childTnLst>
                              <p:par>
                                <p:cTn id="70" presetID="22" presetClass="entr" presetSubtype="8" fill="hold" nodeType="afterEffect">
                                  <p:stCondLst>
                                    <p:cond delay="0"/>
                                  </p:stCondLst>
                                  <p:childTnLst>
                                    <p:set>
                                      <p:cBhvr>
                                        <p:cTn id="71" dur="1" fill="hold">
                                          <p:stCondLst>
                                            <p:cond delay="0"/>
                                          </p:stCondLst>
                                        </p:cTn>
                                        <p:tgtEl>
                                          <p:spTgt spid="16"/>
                                        </p:tgtEl>
                                        <p:attrNameLst>
                                          <p:attrName>style.visibility</p:attrName>
                                        </p:attrNameLst>
                                      </p:cBhvr>
                                      <p:to>
                                        <p:strVal val="visible"/>
                                      </p:to>
                                    </p:set>
                                    <p:animEffect transition="in" filter="wipe(left)">
                                      <p:cBhvr>
                                        <p:cTn id="72" dur="500"/>
                                        <p:tgtEl>
                                          <p:spTgt spid="16"/>
                                        </p:tgtEl>
                                      </p:cBhvr>
                                    </p:animEffect>
                                  </p:childTnLst>
                                </p:cTn>
                              </p:par>
                            </p:childTnLst>
                          </p:cTn>
                        </p:par>
                        <p:par>
                          <p:cTn id="73" fill="hold">
                            <p:stCondLst>
                              <p:cond delay="7750"/>
                            </p:stCondLst>
                            <p:childTnLst>
                              <p:par>
                                <p:cTn id="74" presetID="22" presetClass="entr" presetSubtype="1" fill="hold" grpId="0" nodeType="afterEffect">
                                  <p:stCondLst>
                                    <p:cond delay="0"/>
                                  </p:stCondLst>
                                  <p:childTnLst>
                                    <p:set>
                                      <p:cBhvr>
                                        <p:cTn id="75" dur="1" fill="hold">
                                          <p:stCondLst>
                                            <p:cond delay="0"/>
                                          </p:stCondLst>
                                        </p:cTn>
                                        <p:tgtEl>
                                          <p:spTgt spid="7"/>
                                        </p:tgtEl>
                                        <p:attrNameLst>
                                          <p:attrName>style.visibility</p:attrName>
                                        </p:attrNameLst>
                                      </p:cBhvr>
                                      <p:to>
                                        <p:strVal val="visible"/>
                                      </p:to>
                                    </p:set>
                                    <p:animEffect transition="in" filter="wipe(up)">
                                      <p:cBhvr>
                                        <p:cTn id="76" dur="500"/>
                                        <p:tgtEl>
                                          <p:spTgt spid="7"/>
                                        </p:tgtEl>
                                      </p:cBhvr>
                                    </p:animEffect>
                                  </p:childTnLst>
                                </p:cTn>
                              </p:par>
                            </p:childTnLst>
                          </p:cTn>
                        </p:par>
                        <p:par>
                          <p:cTn id="77" fill="hold">
                            <p:stCondLst>
                              <p:cond delay="8250"/>
                            </p:stCondLst>
                            <p:childTnLst>
                              <p:par>
                                <p:cTn id="78" presetID="22" presetClass="entr" presetSubtype="4" fill="hold" nodeType="afterEffect">
                                  <p:stCondLst>
                                    <p:cond delay="0"/>
                                  </p:stCondLst>
                                  <p:childTnLst>
                                    <p:set>
                                      <p:cBhvr>
                                        <p:cTn id="79" dur="1" fill="hold">
                                          <p:stCondLst>
                                            <p:cond delay="0"/>
                                          </p:stCondLst>
                                        </p:cTn>
                                        <p:tgtEl>
                                          <p:spTgt spid="4"/>
                                        </p:tgtEl>
                                        <p:attrNameLst>
                                          <p:attrName>style.visibility</p:attrName>
                                        </p:attrNameLst>
                                      </p:cBhvr>
                                      <p:to>
                                        <p:strVal val="visible"/>
                                      </p:to>
                                    </p:set>
                                    <p:animEffect transition="in" filter="wipe(down)">
                                      <p:cBhvr>
                                        <p:cTn id="80" dur="500"/>
                                        <p:tgtEl>
                                          <p:spTgt spid="4"/>
                                        </p:tgtEl>
                                      </p:cBhvr>
                                    </p:animEffect>
                                  </p:childTnLst>
                                </p:cTn>
                              </p:par>
                            </p:childTnLst>
                          </p:cTn>
                        </p:par>
                        <p:par>
                          <p:cTn id="81" fill="hold">
                            <p:stCondLst>
                              <p:cond delay="8750"/>
                            </p:stCondLst>
                            <p:childTnLst>
                              <p:par>
                                <p:cTn id="82" presetID="22" presetClass="entr" presetSubtype="2" fill="hold" nodeType="afterEffect">
                                  <p:stCondLst>
                                    <p:cond delay="0"/>
                                  </p:stCondLst>
                                  <p:childTnLst>
                                    <p:set>
                                      <p:cBhvr>
                                        <p:cTn id="83" dur="1" fill="hold">
                                          <p:stCondLst>
                                            <p:cond delay="0"/>
                                          </p:stCondLst>
                                        </p:cTn>
                                        <p:tgtEl>
                                          <p:spTgt spid="6"/>
                                        </p:tgtEl>
                                        <p:attrNameLst>
                                          <p:attrName>style.visibility</p:attrName>
                                        </p:attrNameLst>
                                      </p:cBhvr>
                                      <p:to>
                                        <p:strVal val="visible"/>
                                      </p:to>
                                    </p:set>
                                    <p:animEffect transition="in" filter="wipe(right)">
                                      <p:cBhvr>
                                        <p:cTn id="8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22" grpId="0"/>
      <p:bldP spid="23" grpId="0"/>
      <p:bldP spid="24" grpId="0"/>
      <p:bldP spid="46" grpId="0" animBg="1"/>
      <p:bldP spid="46" grpId="1" animBg="1"/>
      <p:bldP spid="49" grpId="0" animBg="1"/>
      <p:bldP spid="49" grpId="1" animBg="1"/>
      <p:bldP spid="53" grpId="0" animBg="1"/>
      <p:bldP spid="53" grpId="1" animBg="1"/>
      <p:bldP spid="5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矩形 43"/>
          <p:cNvSpPr/>
          <p:nvPr/>
        </p:nvSpPr>
        <p:spPr>
          <a:xfrm rot="13500000">
            <a:off x="1338014" y="553189"/>
            <a:ext cx="291422" cy="291423"/>
          </a:xfrm>
          <a:prstGeom prst="rect">
            <a:avLst/>
          </a:prstGeom>
          <a:solidFill>
            <a:srgbClr val="18478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45" name="矩形 44"/>
          <p:cNvSpPr/>
          <p:nvPr/>
        </p:nvSpPr>
        <p:spPr>
          <a:xfrm rot="13500000">
            <a:off x="1591471" y="587059"/>
            <a:ext cx="223681" cy="223682"/>
          </a:xfrm>
          <a:prstGeom prst="rect">
            <a:avLst/>
          </a:prstGeom>
          <a:solidFill>
            <a:srgbClr val="18478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cs typeface="+mn-ea"/>
              <a:sym typeface="+mn-lt"/>
            </a:endParaRPr>
          </a:p>
        </p:txBody>
      </p:sp>
      <p:grpSp>
        <p:nvGrpSpPr>
          <p:cNvPr id="46" name="组合 45"/>
          <p:cNvGrpSpPr/>
          <p:nvPr/>
        </p:nvGrpSpPr>
        <p:grpSpPr>
          <a:xfrm>
            <a:off x="1935444" y="393958"/>
            <a:ext cx="3705496" cy="592217"/>
            <a:chOff x="330188" y="329522"/>
            <a:chExt cx="3705496" cy="592217"/>
          </a:xfrm>
        </p:grpSpPr>
        <p:sp>
          <p:nvSpPr>
            <p:cNvPr id="47" name="TextBox 62"/>
            <p:cNvSpPr txBox="1"/>
            <p:nvPr/>
          </p:nvSpPr>
          <p:spPr>
            <a:xfrm>
              <a:off x="361533" y="660129"/>
              <a:ext cx="3674151" cy="261610"/>
            </a:xfrm>
            <a:prstGeom prst="rect">
              <a:avLst/>
            </a:prstGeom>
            <a:noFill/>
            <a:effectLst/>
          </p:spPr>
          <p:txBody>
            <a:bodyPr wrap="square" rtlCol="0">
              <a:spAutoFit/>
            </a:bodyPr>
            <a:lstStyle/>
            <a:p>
              <a:r>
                <a:rPr lang="en-US" altLang="zh-CN" sz="1100" dirty="0">
                  <a:solidFill>
                    <a:prstClr val="black">
                      <a:lumMod val="50000"/>
                      <a:lumOff val="50000"/>
                    </a:prstClr>
                  </a:solidFill>
                  <a:latin typeface="微软雅黑" panose="020B0503020204020204" pitchFamily="34" charset="-122"/>
                  <a:ea typeface="微软雅黑" panose="020B0503020204020204" pitchFamily="34" charset="-122"/>
                  <a:cs typeface="+mn-ea"/>
                  <a:sym typeface="+mn-lt"/>
                </a:rPr>
                <a:t>We provide the best way to  your business.</a:t>
              </a:r>
            </a:p>
          </p:txBody>
        </p:sp>
        <p:sp>
          <p:nvSpPr>
            <p:cNvPr id="48" name="矩形 47"/>
            <p:cNvSpPr/>
            <p:nvPr/>
          </p:nvSpPr>
          <p:spPr>
            <a:xfrm>
              <a:off x="330188" y="329522"/>
              <a:ext cx="2973537" cy="461665"/>
            </a:xfrm>
            <a:prstGeom prst="rect">
              <a:avLst/>
            </a:prstGeom>
          </p:spPr>
          <p:txBody>
            <a:bodyPr wrap="square">
              <a:spAutoFit/>
            </a:bodyPr>
            <a:lstStyle/>
            <a:p>
              <a:r>
                <a:rPr lang="zh-CN" altLang="en-US" sz="2400" dirty="0">
                  <a:solidFill>
                    <a:srgbClr val="18478F"/>
                  </a:solidFill>
                  <a:latin typeface="微软雅黑" panose="020B0503020204020204" pitchFamily="34" charset="-122"/>
                  <a:ea typeface="微软雅黑" panose="020B0503020204020204" pitchFamily="34" charset="-122"/>
                  <a:cs typeface="+mn-ea"/>
                  <a:sym typeface="+mn-lt"/>
                </a:rPr>
                <a:t>水</a:t>
              </a:r>
              <a:r>
                <a:rPr lang="zh-CN" altLang="en-US" sz="2400" dirty="0" smtClean="0">
                  <a:solidFill>
                    <a:srgbClr val="18478F"/>
                  </a:solidFill>
                  <a:latin typeface="微软雅黑" panose="020B0503020204020204" pitchFamily="34" charset="-122"/>
                  <a:ea typeface="微软雅黑" panose="020B0503020204020204" pitchFamily="34" charset="-122"/>
                  <a:cs typeface="+mn-ea"/>
                  <a:sym typeface="+mn-lt"/>
                </a:rPr>
                <a:t>下白平衡</a:t>
              </a:r>
              <a:endParaRPr lang="en-US" altLang="zh-CN" sz="2400" dirty="0">
                <a:solidFill>
                  <a:srgbClr val="18478F"/>
                </a:solidFill>
                <a:latin typeface="微软雅黑" panose="020B0503020204020204" pitchFamily="34" charset="-122"/>
                <a:ea typeface="微软雅黑" panose="020B0503020204020204" pitchFamily="34" charset="-122"/>
                <a:cs typeface="+mn-ea"/>
                <a:sym typeface="+mn-lt"/>
              </a:endParaRPr>
            </a:p>
          </p:txBody>
        </p:sp>
      </p:grpSp>
      <p:sp>
        <p:nvSpPr>
          <p:cNvPr id="49" name="圆角矩形 48"/>
          <p:cNvSpPr/>
          <p:nvPr/>
        </p:nvSpPr>
        <p:spPr>
          <a:xfrm rot="2700000">
            <a:off x="451479" y="347642"/>
            <a:ext cx="702516" cy="702516"/>
          </a:xfrm>
          <a:prstGeom prst="roundRect">
            <a:avLst/>
          </a:prstGeom>
          <a:gradFill>
            <a:gsLst>
              <a:gs pos="0">
                <a:srgbClr val="FFFFFF"/>
              </a:gs>
              <a:gs pos="100000">
                <a:schemeClr val="bg1">
                  <a:lumMod val="95000"/>
                </a:schemeClr>
              </a:gs>
            </a:gsLst>
            <a:lin ang="15000000" scaled="0"/>
          </a:gradFill>
          <a:ln w="25400">
            <a:gradFill>
              <a:gsLst>
                <a:gs pos="0">
                  <a:schemeClr val="bg1"/>
                </a:gs>
                <a:gs pos="100000">
                  <a:schemeClr val="bg1">
                    <a:lumMod val="95000"/>
                  </a:schemeClr>
                </a:gs>
              </a:gsLst>
              <a:lin ang="5400000" scaled="1"/>
            </a:gradFill>
          </a:ln>
          <a:effectLst>
            <a:outerShdw blurRad="63500" sx="103000" sy="103000" algn="ctr"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50" name="矩形 49"/>
          <p:cNvSpPr/>
          <p:nvPr/>
        </p:nvSpPr>
        <p:spPr>
          <a:xfrm>
            <a:off x="486854" y="399268"/>
            <a:ext cx="665567" cy="584775"/>
          </a:xfrm>
          <a:prstGeom prst="rect">
            <a:avLst/>
          </a:prstGeom>
        </p:spPr>
        <p:txBody>
          <a:bodyPr wrap="none">
            <a:spAutoFit/>
          </a:bodyPr>
          <a:lstStyle/>
          <a:p>
            <a:r>
              <a:rPr lang="en-US" altLang="zh-CN" sz="3200" dirty="0" smtClean="0">
                <a:solidFill>
                  <a:srgbClr val="18478F"/>
                </a:solidFill>
                <a:latin typeface="微软雅黑" panose="020B0503020204020204" pitchFamily="34" charset="-122"/>
                <a:ea typeface="微软雅黑" panose="020B0503020204020204" pitchFamily="34" charset="-122"/>
                <a:cs typeface="+mn-ea"/>
                <a:sym typeface="+mn-lt"/>
              </a:rPr>
              <a:t>03</a:t>
            </a:r>
            <a:endParaRPr lang="zh-CN" altLang="en-US" sz="3200" dirty="0">
              <a:solidFill>
                <a:srgbClr val="18478F"/>
              </a:solidFill>
              <a:latin typeface="微软雅黑" panose="020B0503020204020204" pitchFamily="34" charset="-122"/>
              <a:ea typeface="微软雅黑" panose="020B0503020204020204" pitchFamily="34" charset="-122"/>
              <a:cs typeface="+mn-ea"/>
              <a:sym typeface="+mn-lt"/>
            </a:endParaRPr>
          </a:p>
        </p:txBody>
      </p:sp>
      <p:pic>
        <p:nvPicPr>
          <p:cNvPr id="13" name="图片 12"/>
          <p:cNvPicPr>
            <a:picLocks noChangeAspect="1"/>
          </p:cNvPicPr>
          <p:nvPr/>
        </p:nvPicPr>
        <p:blipFill>
          <a:blip r:embed="rId3"/>
          <a:stretch>
            <a:fillRect/>
          </a:stretch>
        </p:blipFill>
        <p:spPr>
          <a:xfrm>
            <a:off x="1243012" y="1614487"/>
            <a:ext cx="9705975" cy="3629025"/>
          </a:xfrm>
          <a:prstGeom prst="rect">
            <a:avLst/>
          </a:prstGeom>
        </p:spPr>
      </p:pic>
    </p:spTree>
    <p:extLst>
      <p:ext uri="{BB962C8B-B14F-4D97-AF65-F5344CB8AC3E}">
        <p14:creationId xmlns:p14="http://schemas.microsoft.com/office/powerpoint/2010/main" val="959177693"/>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500"/>
                                        <p:tgtEl>
                                          <p:spTgt spid="49"/>
                                        </p:tgtEl>
                                      </p:cBhvr>
                                    </p:animEffect>
                                  </p:childTnLst>
                                </p:cTn>
                              </p:par>
                              <p:par>
                                <p:cTn id="8" presetID="10" presetClass="entr" presetSubtype="0" fill="hold" grpId="0" nodeType="withEffect">
                                  <p:stCondLst>
                                    <p:cond delay="2000"/>
                                  </p:stCondLst>
                                  <p:childTnLst>
                                    <p:set>
                                      <p:cBhvr>
                                        <p:cTn id="9" dur="1" fill="hold">
                                          <p:stCondLst>
                                            <p:cond delay="0"/>
                                          </p:stCondLst>
                                        </p:cTn>
                                        <p:tgtEl>
                                          <p:spTgt spid="50"/>
                                        </p:tgtEl>
                                        <p:attrNameLst>
                                          <p:attrName>style.visibility</p:attrName>
                                        </p:attrNameLst>
                                      </p:cBhvr>
                                      <p:to>
                                        <p:strVal val="visible"/>
                                      </p:to>
                                    </p:set>
                                    <p:animEffect transition="in" filter="fade">
                                      <p:cBhvr>
                                        <p:cTn id="10" dur="500"/>
                                        <p:tgtEl>
                                          <p:spTgt spid="50"/>
                                        </p:tgtEl>
                                      </p:cBhvr>
                                    </p:animEffect>
                                  </p:childTnLst>
                                </p:cTn>
                              </p:par>
                              <p:par>
                                <p:cTn id="11" presetID="63" presetClass="path" presetSubtype="0" accel="50000" decel="50000" fill="hold" grpId="1" nodeType="withEffect">
                                  <p:stCondLst>
                                    <p:cond delay="0"/>
                                  </p:stCondLst>
                                  <p:childTnLst>
                                    <p:animMotion origin="layout" path="M -0.16667 -1.85185E-6 L -2.5E-6 -1.85185E-6 " pathEditMode="relative" rAng="0" ptsTypes="AA">
                                      <p:cBhvr>
                                        <p:cTn id="12" dur="2000" fill="hold"/>
                                        <p:tgtEl>
                                          <p:spTgt spid="49"/>
                                        </p:tgtEl>
                                        <p:attrNameLst>
                                          <p:attrName>ppt_x</p:attrName>
                                          <p:attrName>ppt_y</p:attrName>
                                        </p:attrNameLst>
                                      </p:cBhvr>
                                      <p:rCtr x="8880" y="0"/>
                                    </p:animMotion>
                                  </p:childTnLst>
                                </p:cTn>
                              </p:par>
                              <p:par>
                                <p:cTn id="13" presetID="10" presetClass="entr" presetSubtype="0" fill="hold" grpId="0" nodeType="withEffect">
                                  <p:stCondLst>
                                    <p:cond delay="500"/>
                                  </p:stCondLst>
                                  <p:childTnLst>
                                    <p:set>
                                      <p:cBhvr>
                                        <p:cTn id="14" dur="1" fill="hold">
                                          <p:stCondLst>
                                            <p:cond delay="0"/>
                                          </p:stCondLst>
                                        </p:cTn>
                                        <p:tgtEl>
                                          <p:spTgt spid="44"/>
                                        </p:tgtEl>
                                        <p:attrNameLst>
                                          <p:attrName>style.visibility</p:attrName>
                                        </p:attrNameLst>
                                      </p:cBhvr>
                                      <p:to>
                                        <p:strVal val="visible"/>
                                      </p:to>
                                    </p:set>
                                    <p:animEffect transition="in" filter="fade">
                                      <p:cBhvr>
                                        <p:cTn id="15" dur="500"/>
                                        <p:tgtEl>
                                          <p:spTgt spid="44"/>
                                        </p:tgtEl>
                                      </p:cBhvr>
                                    </p:animEffect>
                                  </p:childTnLst>
                                </p:cTn>
                              </p:par>
                              <p:par>
                                <p:cTn id="16" presetID="63" presetClass="path" presetSubtype="0" accel="50000" decel="50000" fill="hold" grpId="1" nodeType="withEffect">
                                  <p:stCondLst>
                                    <p:cond delay="500"/>
                                  </p:stCondLst>
                                  <p:childTnLst>
                                    <p:animMotion origin="layout" path="M -0.16667 -1.85185E-6 L -2.5E-6 -1.85185E-6 " pathEditMode="relative" rAng="0" ptsTypes="AA">
                                      <p:cBhvr>
                                        <p:cTn id="17" dur="2000" fill="hold"/>
                                        <p:tgtEl>
                                          <p:spTgt spid="44"/>
                                        </p:tgtEl>
                                        <p:attrNameLst>
                                          <p:attrName>ppt_x</p:attrName>
                                          <p:attrName>ppt_y</p:attrName>
                                        </p:attrNameLst>
                                      </p:cBhvr>
                                      <p:rCtr x="8880" y="0"/>
                                    </p:animMotion>
                                  </p:childTnLst>
                                </p:cTn>
                              </p:par>
                              <p:par>
                                <p:cTn id="18" presetID="10" presetClass="entr" presetSubtype="0" fill="hold" grpId="0" nodeType="withEffect">
                                  <p:stCondLst>
                                    <p:cond delay="750"/>
                                  </p:stCondLst>
                                  <p:childTnLst>
                                    <p:set>
                                      <p:cBhvr>
                                        <p:cTn id="19" dur="1" fill="hold">
                                          <p:stCondLst>
                                            <p:cond delay="0"/>
                                          </p:stCondLst>
                                        </p:cTn>
                                        <p:tgtEl>
                                          <p:spTgt spid="45"/>
                                        </p:tgtEl>
                                        <p:attrNameLst>
                                          <p:attrName>style.visibility</p:attrName>
                                        </p:attrNameLst>
                                      </p:cBhvr>
                                      <p:to>
                                        <p:strVal val="visible"/>
                                      </p:to>
                                    </p:set>
                                    <p:animEffect transition="in" filter="fade">
                                      <p:cBhvr>
                                        <p:cTn id="20" dur="500"/>
                                        <p:tgtEl>
                                          <p:spTgt spid="45"/>
                                        </p:tgtEl>
                                      </p:cBhvr>
                                    </p:animEffect>
                                  </p:childTnLst>
                                </p:cTn>
                              </p:par>
                              <p:par>
                                <p:cTn id="21" presetID="63" presetClass="path" presetSubtype="0" accel="50000" decel="50000" fill="hold" grpId="1" nodeType="withEffect">
                                  <p:stCondLst>
                                    <p:cond delay="750"/>
                                  </p:stCondLst>
                                  <p:childTnLst>
                                    <p:animMotion origin="layout" path="M -0.16667 -1.85185E-6 L -2.5E-6 -1.85185E-6 " pathEditMode="relative" rAng="0" ptsTypes="AA">
                                      <p:cBhvr>
                                        <p:cTn id="22" dur="2000" fill="hold"/>
                                        <p:tgtEl>
                                          <p:spTgt spid="45"/>
                                        </p:tgtEl>
                                        <p:attrNameLst>
                                          <p:attrName>ppt_x</p:attrName>
                                          <p:attrName>ppt_y</p:attrName>
                                        </p:attrNameLst>
                                      </p:cBhvr>
                                      <p:rCtr x="8880" y="0"/>
                                    </p:animMotion>
                                  </p:childTnLst>
                                </p:cTn>
                              </p:par>
                              <p:par>
                                <p:cTn id="23" presetID="22" presetClass="entr" presetSubtype="8" fill="hold" nodeType="withEffect">
                                  <p:stCondLst>
                                    <p:cond delay="2000"/>
                                  </p:stCondLst>
                                  <p:childTnLst>
                                    <p:set>
                                      <p:cBhvr>
                                        <p:cTn id="24" dur="1" fill="hold">
                                          <p:stCondLst>
                                            <p:cond delay="0"/>
                                          </p:stCondLst>
                                        </p:cTn>
                                        <p:tgtEl>
                                          <p:spTgt spid="46"/>
                                        </p:tgtEl>
                                        <p:attrNameLst>
                                          <p:attrName>style.visibility</p:attrName>
                                        </p:attrNameLst>
                                      </p:cBhvr>
                                      <p:to>
                                        <p:strVal val="visible"/>
                                      </p:to>
                                    </p:set>
                                    <p:animEffect transition="in" filter="wipe(left)">
                                      <p:cBhvr>
                                        <p:cTn id="25" dur="10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4" grpId="1" animBg="1"/>
      <p:bldP spid="45" grpId="0" animBg="1"/>
      <p:bldP spid="45" grpId="1" animBg="1"/>
      <p:bldP spid="49" grpId="0" animBg="1"/>
      <p:bldP spid="49" grpId="1" animBg="1"/>
      <p:bldP spid="5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矩形 43"/>
          <p:cNvSpPr/>
          <p:nvPr/>
        </p:nvSpPr>
        <p:spPr>
          <a:xfrm rot="13500000">
            <a:off x="1338014" y="553189"/>
            <a:ext cx="291422" cy="291423"/>
          </a:xfrm>
          <a:prstGeom prst="rect">
            <a:avLst/>
          </a:prstGeom>
          <a:solidFill>
            <a:srgbClr val="18478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45" name="矩形 44"/>
          <p:cNvSpPr/>
          <p:nvPr/>
        </p:nvSpPr>
        <p:spPr>
          <a:xfrm rot="13500000">
            <a:off x="1591471" y="587059"/>
            <a:ext cx="223681" cy="223682"/>
          </a:xfrm>
          <a:prstGeom prst="rect">
            <a:avLst/>
          </a:prstGeom>
          <a:solidFill>
            <a:srgbClr val="18478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cs typeface="+mn-ea"/>
              <a:sym typeface="+mn-lt"/>
            </a:endParaRPr>
          </a:p>
        </p:txBody>
      </p:sp>
      <p:grpSp>
        <p:nvGrpSpPr>
          <p:cNvPr id="46" name="组合 45"/>
          <p:cNvGrpSpPr/>
          <p:nvPr/>
        </p:nvGrpSpPr>
        <p:grpSpPr>
          <a:xfrm>
            <a:off x="1935444" y="393958"/>
            <a:ext cx="3705496" cy="592217"/>
            <a:chOff x="330188" y="329522"/>
            <a:chExt cx="3705496" cy="592217"/>
          </a:xfrm>
        </p:grpSpPr>
        <p:sp>
          <p:nvSpPr>
            <p:cNvPr id="47" name="TextBox 62"/>
            <p:cNvSpPr txBox="1"/>
            <p:nvPr/>
          </p:nvSpPr>
          <p:spPr>
            <a:xfrm>
              <a:off x="361533" y="660129"/>
              <a:ext cx="3674151" cy="261610"/>
            </a:xfrm>
            <a:prstGeom prst="rect">
              <a:avLst/>
            </a:prstGeom>
            <a:noFill/>
            <a:effectLst/>
          </p:spPr>
          <p:txBody>
            <a:bodyPr wrap="square" rtlCol="0">
              <a:spAutoFit/>
            </a:bodyPr>
            <a:lstStyle/>
            <a:p>
              <a:r>
                <a:rPr lang="en-US" altLang="zh-CN" sz="1100" dirty="0">
                  <a:solidFill>
                    <a:prstClr val="black">
                      <a:lumMod val="50000"/>
                      <a:lumOff val="50000"/>
                    </a:prstClr>
                  </a:solidFill>
                  <a:latin typeface="微软雅黑" panose="020B0503020204020204" pitchFamily="34" charset="-122"/>
                  <a:ea typeface="微软雅黑" panose="020B0503020204020204" pitchFamily="34" charset="-122"/>
                  <a:cs typeface="+mn-ea"/>
                  <a:sym typeface="+mn-lt"/>
                </a:rPr>
                <a:t>We provide the best way to  your business.</a:t>
              </a:r>
            </a:p>
          </p:txBody>
        </p:sp>
        <p:sp>
          <p:nvSpPr>
            <p:cNvPr id="48" name="矩形 47"/>
            <p:cNvSpPr/>
            <p:nvPr/>
          </p:nvSpPr>
          <p:spPr>
            <a:xfrm>
              <a:off x="330188" y="329522"/>
              <a:ext cx="2973537" cy="461665"/>
            </a:xfrm>
            <a:prstGeom prst="rect">
              <a:avLst/>
            </a:prstGeom>
          </p:spPr>
          <p:txBody>
            <a:bodyPr wrap="square">
              <a:spAutoFit/>
            </a:bodyPr>
            <a:lstStyle/>
            <a:p>
              <a:r>
                <a:rPr lang="zh-CN" altLang="en-US" sz="2400" dirty="0">
                  <a:solidFill>
                    <a:srgbClr val="18478F"/>
                  </a:solidFill>
                  <a:latin typeface="微软雅黑" panose="020B0503020204020204" pitchFamily="34" charset="-122"/>
                  <a:ea typeface="微软雅黑" panose="020B0503020204020204" pitchFamily="34" charset="-122"/>
                  <a:cs typeface="+mn-ea"/>
                  <a:sym typeface="+mn-lt"/>
                </a:rPr>
                <a:t>水</a:t>
              </a:r>
              <a:r>
                <a:rPr lang="zh-CN" altLang="en-US" sz="2400" dirty="0" smtClean="0">
                  <a:solidFill>
                    <a:srgbClr val="18478F"/>
                  </a:solidFill>
                  <a:latin typeface="微软雅黑" panose="020B0503020204020204" pitchFamily="34" charset="-122"/>
                  <a:ea typeface="微软雅黑" panose="020B0503020204020204" pitchFamily="34" charset="-122"/>
                  <a:cs typeface="+mn-ea"/>
                  <a:sym typeface="+mn-lt"/>
                </a:rPr>
                <a:t>下白平衡</a:t>
              </a:r>
              <a:endParaRPr lang="en-US" altLang="zh-CN" sz="2400" dirty="0">
                <a:solidFill>
                  <a:srgbClr val="18478F"/>
                </a:solidFill>
                <a:latin typeface="微软雅黑" panose="020B0503020204020204" pitchFamily="34" charset="-122"/>
                <a:ea typeface="微软雅黑" panose="020B0503020204020204" pitchFamily="34" charset="-122"/>
                <a:cs typeface="+mn-ea"/>
                <a:sym typeface="+mn-lt"/>
              </a:endParaRPr>
            </a:p>
          </p:txBody>
        </p:sp>
      </p:grpSp>
      <p:sp>
        <p:nvSpPr>
          <p:cNvPr id="49" name="圆角矩形 48"/>
          <p:cNvSpPr/>
          <p:nvPr/>
        </p:nvSpPr>
        <p:spPr>
          <a:xfrm rot="2700000">
            <a:off x="451479" y="347642"/>
            <a:ext cx="702516" cy="702516"/>
          </a:xfrm>
          <a:prstGeom prst="roundRect">
            <a:avLst/>
          </a:prstGeom>
          <a:gradFill>
            <a:gsLst>
              <a:gs pos="0">
                <a:srgbClr val="FFFFFF"/>
              </a:gs>
              <a:gs pos="100000">
                <a:schemeClr val="bg1">
                  <a:lumMod val="95000"/>
                </a:schemeClr>
              </a:gs>
            </a:gsLst>
            <a:lin ang="15000000" scaled="0"/>
          </a:gradFill>
          <a:ln w="25400">
            <a:gradFill>
              <a:gsLst>
                <a:gs pos="0">
                  <a:schemeClr val="bg1"/>
                </a:gs>
                <a:gs pos="100000">
                  <a:schemeClr val="bg1">
                    <a:lumMod val="95000"/>
                  </a:schemeClr>
                </a:gs>
              </a:gsLst>
              <a:lin ang="5400000" scaled="1"/>
            </a:gradFill>
          </a:ln>
          <a:effectLst>
            <a:outerShdw blurRad="63500" sx="103000" sy="103000" algn="ctr"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50" name="矩形 49"/>
          <p:cNvSpPr/>
          <p:nvPr/>
        </p:nvSpPr>
        <p:spPr>
          <a:xfrm>
            <a:off x="486854" y="399268"/>
            <a:ext cx="665567" cy="584775"/>
          </a:xfrm>
          <a:prstGeom prst="rect">
            <a:avLst/>
          </a:prstGeom>
        </p:spPr>
        <p:txBody>
          <a:bodyPr wrap="none">
            <a:spAutoFit/>
          </a:bodyPr>
          <a:lstStyle/>
          <a:p>
            <a:r>
              <a:rPr lang="en-US" altLang="zh-CN" sz="3200" dirty="0" smtClean="0">
                <a:solidFill>
                  <a:srgbClr val="18478F"/>
                </a:solidFill>
                <a:latin typeface="微软雅黑" panose="020B0503020204020204" pitchFamily="34" charset="-122"/>
                <a:ea typeface="微软雅黑" panose="020B0503020204020204" pitchFamily="34" charset="-122"/>
                <a:cs typeface="+mn-ea"/>
                <a:sym typeface="+mn-lt"/>
              </a:rPr>
              <a:t>03</a:t>
            </a:r>
            <a:endParaRPr lang="zh-CN" altLang="en-US" sz="3200" dirty="0">
              <a:solidFill>
                <a:srgbClr val="18478F"/>
              </a:solidFill>
              <a:latin typeface="微软雅黑" panose="020B0503020204020204" pitchFamily="34" charset="-122"/>
              <a:ea typeface="微软雅黑" panose="020B0503020204020204" pitchFamily="34" charset="-122"/>
              <a:cs typeface="+mn-ea"/>
              <a:sym typeface="+mn-lt"/>
            </a:endParaRPr>
          </a:p>
        </p:txBody>
      </p:sp>
      <p:pic>
        <p:nvPicPr>
          <p:cNvPr id="2" name="图片 1"/>
          <p:cNvPicPr>
            <a:picLocks noChangeAspect="1"/>
          </p:cNvPicPr>
          <p:nvPr/>
        </p:nvPicPr>
        <p:blipFill>
          <a:blip r:embed="rId3"/>
          <a:stretch>
            <a:fillRect/>
          </a:stretch>
        </p:blipFill>
        <p:spPr>
          <a:xfrm>
            <a:off x="1152421" y="1732296"/>
            <a:ext cx="10276485" cy="3770146"/>
          </a:xfrm>
          <a:prstGeom prst="rect">
            <a:avLst/>
          </a:prstGeom>
        </p:spPr>
      </p:pic>
    </p:spTree>
    <p:extLst>
      <p:ext uri="{BB962C8B-B14F-4D97-AF65-F5344CB8AC3E}">
        <p14:creationId xmlns:p14="http://schemas.microsoft.com/office/powerpoint/2010/main" val="2495805107"/>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500"/>
                                        <p:tgtEl>
                                          <p:spTgt spid="49"/>
                                        </p:tgtEl>
                                      </p:cBhvr>
                                    </p:animEffect>
                                  </p:childTnLst>
                                </p:cTn>
                              </p:par>
                              <p:par>
                                <p:cTn id="8" presetID="10" presetClass="entr" presetSubtype="0" fill="hold" grpId="0" nodeType="withEffect">
                                  <p:stCondLst>
                                    <p:cond delay="2000"/>
                                  </p:stCondLst>
                                  <p:childTnLst>
                                    <p:set>
                                      <p:cBhvr>
                                        <p:cTn id="9" dur="1" fill="hold">
                                          <p:stCondLst>
                                            <p:cond delay="0"/>
                                          </p:stCondLst>
                                        </p:cTn>
                                        <p:tgtEl>
                                          <p:spTgt spid="50"/>
                                        </p:tgtEl>
                                        <p:attrNameLst>
                                          <p:attrName>style.visibility</p:attrName>
                                        </p:attrNameLst>
                                      </p:cBhvr>
                                      <p:to>
                                        <p:strVal val="visible"/>
                                      </p:to>
                                    </p:set>
                                    <p:animEffect transition="in" filter="fade">
                                      <p:cBhvr>
                                        <p:cTn id="10" dur="500"/>
                                        <p:tgtEl>
                                          <p:spTgt spid="50"/>
                                        </p:tgtEl>
                                      </p:cBhvr>
                                    </p:animEffect>
                                  </p:childTnLst>
                                </p:cTn>
                              </p:par>
                              <p:par>
                                <p:cTn id="11" presetID="63" presetClass="path" presetSubtype="0" accel="50000" decel="50000" fill="hold" grpId="1" nodeType="withEffect">
                                  <p:stCondLst>
                                    <p:cond delay="0"/>
                                  </p:stCondLst>
                                  <p:childTnLst>
                                    <p:animMotion origin="layout" path="M -0.16667 -1.85185E-6 L -2.5E-6 -1.85185E-6 " pathEditMode="relative" rAng="0" ptsTypes="AA">
                                      <p:cBhvr>
                                        <p:cTn id="12" dur="2000" fill="hold"/>
                                        <p:tgtEl>
                                          <p:spTgt spid="49"/>
                                        </p:tgtEl>
                                        <p:attrNameLst>
                                          <p:attrName>ppt_x</p:attrName>
                                          <p:attrName>ppt_y</p:attrName>
                                        </p:attrNameLst>
                                      </p:cBhvr>
                                      <p:rCtr x="8880" y="0"/>
                                    </p:animMotion>
                                  </p:childTnLst>
                                </p:cTn>
                              </p:par>
                              <p:par>
                                <p:cTn id="13" presetID="10" presetClass="entr" presetSubtype="0" fill="hold" grpId="0" nodeType="withEffect">
                                  <p:stCondLst>
                                    <p:cond delay="500"/>
                                  </p:stCondLst>
                                  <p:childTnLst>
                                    <p:set>
                                      <p:cBhvr>
                                        <p:cTn id="14" dur="1" fill="hold">
                                          <p:stCondLst>
                                            <p:cond delay="0"/>
                                          </p:stCondLst>
                                        </p:cTn>
                                        <p:tgtEl>
                                          <p:spTgt spid="44"/>
                                        </p:tgtEl>
                                        <p:attrNameLst>
                                          <p:attrName>style.visibility</p:attrName>
                                        </p:attrNameLst>
                                      </p:cBhvr>
                                      <p:to>
                                        <p:strVal val="visible"/>
                                      </p:to>
                                    </p:set>
                                    <p:animEffect transition="in" filter="fade">
                                      <p:cBhvr>
                                        <p:cTn id="15" dur="500"/>
                                        <p:tgtEl>
                                          <p:spTgt spid="44"/>
                                        </p:tgtEl>
                                      </p:cBhvr>
                                    </p:animEffect>
                                  </p:childTnLst>
                                </p:cTn>
                              </p:par>
                              <p:par>
                                <p:cTn id="16" presetID="63" presetClass="path" presetSubtype="0" accel="50000" decel="50000" fill="hold" grpId="1" nodeType="withEffect">
                                  <p:stCondLst>
                                    <p:cond delay="500"/>
                                  </p:stCondLst>
                                  <p:childTnLst>
                                    <p:animMotion origin="layout" path="M -0.16667 -1.85185E-6 L -2.5E-6 -1.85185E-6 " pathEditMode="relative" rAng="0" ptsTypes="AA">
                                      <p:cBhvr>
                                        <p:cTn id="17" dur="2000" fill="hold"/>
                                        <p:tgtEl>
                                          <p:spTgt spid="44"/>
                                        </p:tgtEl>
                                        <p:attrNameLst>
                                          <p:attrName>ppt_x</p:attrName>
                                          <p:attrName>ppt_y</p:attrName>
                                        </p:attrNameLst>
                                      </p:cBhvr>
                                      <p:rCtr x="8880" y="0"/>
                                    </p:animMotion>
                                  </p:childTnLst>
                                </p:cTn>
                              </p:par>
                              <p:par>
                                <p:cTn id="18" presetID="10" presetClass="entr" presetSubtype="0" fill="hold" grpId="0" nodeType="withEffect">
                                  <p:stCondLst>
                                    <p:cond delay="750"/>
                                  </p:stCondLst>
                                  <p:childTnLst>
                                    <p:set>
                                      <p:cBhvr>
                                        <p:cTn id="19" dur="1" fill="hold">
                                          <p:stCondLst>
                                            <p:cond delay="0"/>
                                          </p:stCondLst>
                                        </p:cTn>
                                        <p:tgtEl>
                                          <p:spTgt spid="45"/>
                                        </p:tgtEl>
                                        <p:attrNameLst>
                                          <p:attrName>style.visibility</p:attrName>
                                        </p:attrNameLst>
                                      </p:cBhvr>
                                      <p:to>
                                        <p:strVal val="visible"/>
                                      </p:to>
                                    </p:set>
                                    <p:animEffect transition="in" filter="fade">
                                      <p:cBhvr>
                                        <p:cTn id="20" dur="500"/>
                                        <p:tgtEl>
                                          <p:spTgt spid="45"/>
                                        </p:tgtEl>
                                      </p:cBhvr>
                                    </p:animEffect>
                                  </p:childTnLst>
                                </p:cTn>
                              </p:par>
                              <p:par>
                                <p:cTn id="21" presetID="63" presetClass="path" presetSubtype="0" accel="50000" decel="50000" fill="hold" grpId="1" nodeType="withEffect">
                                  <p:stCondLst>
                                    <p:cond delay="750"/>
                                  </p:stCondLst>
                                  <p:childTnLst>
                                    <p:animMotion origin="layout" path="M -0.16667 -1.85185E-6 L -2.5E-6 -1.85185E-6 " pathEditMode="relative" rAng="0" ptsTypes="AA">
                                      <p:cBhvr>
                                        <p:cTn id="22" dur="2000" fill="hold"/>
                                        <p:tgtEl>
                                          <p:spTgt spid="45"/>
                                        </p:tgtEl>
                                        <p:attrNameLst>
                                          <p:attrName>ppt_x</p:attrName>
                                          <p:attrName>ppt_y</p:attrName>
                                        </p:attrNameLst>
                                      </p:cBhvr>
                                      <p:rCtr x="8880" y="0"/>
                                    </p:animMotion>
                                  </p:childTnLst>
                                </p:cTn>
                              </p:par>
                              <p:par>
                                <p:cTn id="23" presetID="22" presetClass="entr" presetSubtype="8" fill="hold" nodeType="withEffect">
                                  <p:stCondLst>
                                    <p:cond delay="2000"/>
                                  </p:stCondLst>
                                  <p:childTnLst>
                                    <p:set>
                                      <p:cBhvr>
                                        <p:cTn id="24" dur="1" fill="hold">
                                          <p:stCondLst>
                                            <p:cond delay="0"/>
                                          </p:stCondLst>
                                        </p:cTn>
                                        <p:tgtEl>
                                          <p:spTgt spid="46"/>
                                        </p:tgtEl>
                                        <p:attrNameLst>
                                          <p:attrName>style.visibility</p:attrName>
                                        </p:attrNameLst>
                                      </p:cBhvr>
                                      <p:to>
                                        <p:strVal val="visible"/>
                                      </p:to>
                                    </p:set>
                                    <p:animEffect transition="in" filter="wipe(left)">
                                      <p:cBhvr>
                                        <p:cTn id="25" dur="10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4" grpId="1" animBg="1"/>
      <p:bldP spid="45" grpId="0" animBg="1"/>
      <p:bldP spid="45" grpId="1" animBg="1"/>
      <p:bldP spid="49" grpId="0" animBg="1"/>
      <p:bldP spid="49" grpId="1" animBg="1"/>
      <p:bldP spid="5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2"/>
          <p:cNvGrpSpPr/>
          <p:nvPr/>
        </p:nvGrpSpPr>
        <p:grpSpPr>
          <a:xfrm>
            <a:off x="1336406" y="3526853"/>
            <a:ext cx="9537763" cy="2036659"/>
            <a:chOff x="1351882" y="4081062"/>
            <a:chExt cx="9540707" cy="2036659"/>
          </a:xfrm>
        </p:grpSpPr>
        <p:grpSp>
          <p:nvGrpSpPr>
            <p:cNvPr id="3" name="Group 3"/>
            <p:cNvGrpSpPr/>
            <p:nvPr/>
          </p:nvGrpSpPr>
          <p:grpSpPr>
            <a:xfrm>
              <a:off x="1604688" y="4265735"/>
              <a:ext cx="9287901" cy="1851986"/>
              <a:chOff x="774273" y="3145321"/>
              <a:chExt cx="7823700" cy="1560029"/>
            </a:xfrm>
          </p:grpSpPr>
          <p:grpSp>
            <p:nvGrpSpPr>
              <p:cNvPr id="4" name="Group 4"/>
              <p:cNvGrpSpPr/>
              <p:nvPr/>
            </p:nvGrpSpPr>
            <p:grpSpPr>
              <a:xfrm>
                <a:off x="774273" y="4208962"/>
                <a:ext cx="1401958" cy="447873"/>
                <a:chOff x="2193925" y="3784600"/>
                <a:chExt cx="1182688" cy="377825"/>
              </a:xfrm>
              <a:solidFill>
                <a:schemeClr val="tx1">
                  <a:lumMod val="65000"/>
                  <a:lumOff val="35000"/>
                </a:schemeClr>
              </a:solidFill>
            </p:grpSpPr>
            <p:sp>
              <p:nvSpPr>
                <p:cNvPr id="22" name="Oval 11"/>
                <p:cNvSpPr>
                  <a:spLocks noChangeArrowheads="1"/>
                </p:cNvSpPr>
                <p:nvPr/>
              </p:nvSpPr>
              <p:spPr bwMode="auto">
                <a:xfrm>
                  <a:off x="2708275" y="3894138"/>
                  <a:ext cx="165100" cy="1651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62510" tIns="81255" rIns="162510" bIns="81255" numCol="1" anchor="t" anchorCtr="0" compatLnSpc="1">
                  <a:prstTxWarp prst="textNoShape">
                    <a:avLst/>
                  </a:prstTxWarp>
                </a:bodyPr>
                <a:lstStyle/>
                <a:p>
                  <a:endParaRPr lang="en-US" sz="3199" dirty="0">
                    <a:latin typeface="微软雅黑" panose="020B0503020204020204" pitchFamily="34" charset="-122"/>
                    <a:ea typeface="微软雅黑" panose="020B0503020204020204" pitchFamily="34" charset="-122"/>
                  </a:endParaRPr>
                </a:p>
              </p:txBody>
            </p:sp>
            <p:sp>
              <p:nvSpPr>
                <p:cNvPr id="23" name="Freeform 12"/>
                <p:cNvSpPr>
                  <a:spLocks noEditPoints="1"/>
                </p:cNvSpPr>
                <p:nvPr/>
              </p:nvSpPr>
              <p:spPr bwMode="auto">
                <a:xfrm>
                  <a:off x="2603500" y="3784600"/>
                  <a:ext cx="379413" cy="377825"/>
                </a:xfrm>
                <a:custGeom>
                  <a:avLst/>
                  <a:gdLst>
                    <a:gd name="T0" fmla="*/ 50 w 101"/>
                    <a:gd name="T1" fmla="*/ 0 h 100"/>
                    <a:gd name="T2" fmla="*/ 101 w 101"/>
                    <a:gd name="T3" fmla="*/ 50 h 100"/>
                    <a:gd name="T4" fmla="*/ 50 w 101"/>
                    <a:gd name="T5" fmla="*/ 100 h 100"/>
                    <a:gd name="T6" fmla="*/ 0 w 101"/>
                    <a:gd name="T7" fmla="*/ 50 h 100"/>
                    <a:gd name="T8" fmla="*/ 50 w 101"/>
                    <a:gd name="T9" fmla="*/ 0 h 100"/>
                    <a:gd name="T10" fmla="*/ 50 w 101"/>
                    <a:gd name="T11" fmla="*/ 77 h 100"/>
                    <a:gd name="T12" fmla="*/ 78 w 101"/>
                    <a:gd name="T13" fmla="*/ 50 h 100"/>
                    <a:gd name="T14" fmla="*/ 50 w 101"/>
                    <a:gd name="T15" fmla="*/ 23 h 100"/>
                    <a:gd name="T16" fmla="*/ 23 w 101"/>
                    <a:gd name="T17" fmla="*/ 50 h 100"/>
                    <a:gd name="T18" fmla="*/ 50 w 101"/>
                    <a:gd name="T19" fmla="*/ 77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1" h="100">
                      <a:moveTo>
                        <a:pt x="50" y="0"/>
                      </a:moveTo>
                      <a:cubicBezTo>
                        <a:pt x="78" y="0"/>
                        <a:pt x="101" y="23"/>
                        <a:pt x="101" y="50"/>
                      </a:cubicBezTo>
                      <a:cubicBezTo>
                        <a:pt x="101" y="78"/>
                        <a:pt x="78" y="100"/>
                        <a:pt x="50" y="100"/>
                      </a:cubicBezTo>
                      <a:cubicBezTo>
                        <a:pt x="23" y="100"/>
                        <a:pt x="0" y="78"/>
                        <a:pt x="0" y="50"/>
                      </a:cubicBezTo>
                      <a:cubicBezTo>
                        <a:pt x="0" y="23"/>
                        <a:pt x="23" y="0"/>
                        <a:pt x="50" y="0"/>
                      </a:cubicBezTo>
                      <a:close/>
                      <a:moveTo>
                        <a:pt x="50" y="77"/>
                      </a:moveTo>
                      <a:cubicBezTo>
                        <a:pt x="65" y="77"/>
                        <a:pt x="78" y="65"/>
                        <a:pt x="78" y="50"/>
                      </a:cubicBezTo>
                      <a:cubicBezTo>
                        <a:pt x="78" y="35"/>
                        <a:pt x="65" y="23"/>
                        <a:pt x="50" y="23"/>
                      </a:cubicBezTo>
                      <a:cubicBezTo>
                        <a:pt x="35" y="23"/>
                        <a:pt x="23" y="35"/>
                        <a:pt x="23" y="50"/>
                      </a:cubicBezTo>
                      <a:cubicBezTo>
                        <a:pt x="23" y="65"/>
                        <a:pt x="35" y="77"/>
                        <a:pt x="50" y="7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62510" tIns="81255" rIns="162510" bIns="81255" numCol="1" anchor="t" anchorCtr="0" compatLnSpc="1">
                  <a:prstTxWarp prst="textNoShape">
                    <a:avLst/>
                  </a:prstTxWarp>
                </a:bodyPr>
                <a:lstStyle/>
                <a:p>
                  <a:endParaRPr lang="en-US" sz="3199" dirty="0">
                    <a:latin typeface="微软雅黑" panose="020B0503020204020204" pitchFamily="34" charset="-122"/>
                    <a:ea typeface="微软雅黑" panose="020B0503020204020204" pitchFamily="34" charset="-122"/>
                  </a:endParaRPr>
                </a:p>
              </p:txBody>
            </p:sp>
            <p:sp>
              <p:nvSpPr>
                <p:cNvPr id="24" name="Oval 13"/>
                <p:cNvSpPr>
                  <a:spLocks noChangeArrowheads="1"/>
                </p:cNvSpPr>
                <p:nvPr/>
              </p:nvSpPr>
              <p:spPr bwMode="auto">
                <a:xfrm>
                  <a:off x="3106738" y="3894138"/>
                  <a:ext cx="165100" cy="1651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62510" tIns="81255" rIns="162510" bIns="81255" numCol="1" anchor="t" anchorCtr="0" compatLnSpc="1">
                  <a:prstTxWarp prst="textNoShape">
                    <a:avLst/>
                  </a:prstTxWarp>
                </a:bodyPr>
                <a:lstStyle/>
                <a:p>
                  <a:endParaRPr lang="en-US" sz="3199" dirty="0">
                    <a:latin typeface="微软雅黑" panose="020B0503020204020204" pitchFamily="34" charset="-122"/>
                    <a:ea typeface="微软雅黑" panose="020B0503020204020204" pitchFamily="34" charset="-122"/>
                  </a:endParaRPr>
                </a:p>
              </p:txBody>
            </p:sp>
            <p:sp>
              <p:nvSpPr>
                <p:cNvPr id="25" name="Freeform 14"/>
                <p:cNvSpPr>
                  <a:spLocks noEditPoints="1"/>
                </p:cNvSpPr>
                <p:nvPr/>
              </p:nvSpPr>
              <p:spPr bwMode="auto">
                <a:xfrm>
                  <a:off x="3001963" y="3784600"/>
                  <a:ext cx="374650" cy="377825"/>
                </a:xfrm>
                <a:custGeom>
                  <a:avLst/>
                  <a:gdLst>
                    <a:gd name="T0" fmla="*/ 50 w 100"/>
                    <a:gd name="T1" fmla="*/ 0 h 100"/>
                    <a:gd name="T2" fmla="*/ 100 w 100"/>
                    <a:gd name="T3" fmla="*/ 50 h 100"/>
                    <a:gd name="T4" fmla="*/ 50 w 100"/>
                    <a:gd name="T5" fmla="*/ 100 h 100"/>
                    <a:gd name="T6" fmla="*/ 0 w 100"/>
                    <a:gd name="T7" fmla="*/ 50 h 100"/>
                    <a:gd name="T8" fmla="*/ 50 w 100"/>
                    <a:gd name="T9" fmla="*/ 0 h 100"/>
                    <a:gd name="T10" fmla="*/ 50 w 100"/>
                    <a:gd name="T11" fmla="*/ 77 h 100"/>
                    <a:gd name="T12" fmla="*/ 77 w 100"/>
                    <a:gd name="T13" fmla="*/ 50 h 100"/>
                    <a:gd name="T14" fmla="*/ 50 w 100"/>
                    <a:gd name="T15" fmla="*/ 23 h 100"/>
                    <a:gd name="T16" fmla="*/ 23 w 100"/>
                    <a:gd name="T17" fmla="*/ 50 h 100"/>
                    <a:gd name="T18" fmla="*/ 50 w 100"/>
                    <a:gd name="T19" fmla="*/ 77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0" h="100">
                      <a:moveTo>
                        <a:pt x="50" y="0"/>
                      </a:moveTo>
                      <a:cubicBezTo>
                        <a:pt x="78" y="0"/>
                        <a:pt x="100" y="23"/>
                        <a:pt x="100" y="50"/>
                      </a:cubicBezTo>
                      <a:cubicBezTo>
                        <a:pt x="100" y="78"/>
                        <a:pt x="78" y="100"/>
                        <a:pt x="50" y="100"/>
                      </a:cubicBezTo>
                      <a:cubicBezTo>
                        <a:pt x="22" y="100"/>
                        <a:pt x="0" y="78"/>
                        <a:pt x="0" y="50"/>
                      </a:cubicBezTo>
                      <a:cubicBezTo>
                        <a:pt x="0" y="23"/>
                        <a:pt x="22" y="0"/>
                        <a:pt x="50" y="0"/>
                      </a:cubicBezTo>
                      <a:close/>
                      <a:moveTo>
                        <a:pt x="50" y="77"/>
                      </a:moveTo>
                      <a:cubicBezTo>
                        <a:pt x="65" y="77"/>
                        <a:pt x="77" y="65"/>
                        <a:pt x="77" y="50"/>
                      </a:cubicBezTo>
                      <a:cubicBezTo>
                        <a:pt x="77" y="35"/>
                        <a:pt x="65" y="23"/>
                        <a:pt x="50" y="23"/>
                      </a:cubicBezTo>
                      <a:cubicBezTo>
                        <a:pt x="35" y="23"/>
                        <a:pt x="23" y="35"/>
                        <a:pt x="23" y="50"/>
                      </a:cubicBezTo>
                      <a:cubicBezTo>
                        <a:pt x="23" y="65"/>
                        <a:pt x="35" y="77"/>
                        <a:pt x="50" y="7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62510" tIns="81255" rIns="162510" bIns="81255" numCol="1" anchor="t" anchorCtr="0" compatLnSpc="1">
                  <a:prstTxWarp prst="textNoShape">
                    <a:avLst/>
                  </a:prstTxWarp>
                </a:bodyPr>
                <a:lstStyle/>
                <a:p>
                  <a:endParaRPr lang="en-US" sz="3199" dirty="0">
                    <a:latin typeface="微软雅黑" panose="020B0503020204020204" pitchFamily="34" charset="-122"/>
                    <a:ea typeface="微软雅黑" panose="020B0503020204020204" pitchFamily="34" charset="-122"/>
                  </a:endParaRPr>
                </a:p>
              </p:txBody>
            </p:sp>
            <p:sp>
              <p:nvSpPr>
                <p:cNvPr id="26" name="Oval 15"/>
                <p:cNvSpPr>
                  <a:spLocks noChangeArrowheads="1"/>
                </p:cNvSpPr>
                <p:nvPr/>
              </p:nvSpPr>
              <p:spPr bwMode="auto">
                <a:xfrm>
                  <a:off x="2303463" y="3894138"/>
                  <a:ext cx="165100" cy="1651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62510" tIns="81255" rIns="162510" bIns="81255" numCol="1" anchor="t" anchorCtr="0" compatLnSpc="1">
                  <a:prstTxWarp prst="textNoShape">
                    <a:avLst/>
                  </a:prstTxWarp>
                </a:bodyPr>
                <a:lstStyle/>
                <a:p>
                  <a:endParaRPr lang="en-US" sz="3199" dirty="0">
                    <a:latin typeface="微软雅黑" panose="020B0503020204020204" pitchFamily="34" charset="-122"/>
                    <a:ea typeface="微软雅黑" panose="020B0503020204020204" pitchFamily="34" charset="-122"/>
                  </a:endParaRPr>
                </a:p>
              </p:txBody>
            </p:sp>
            <p:sp>
              <p:nvSpPr>
                <p:cNvPr id="27" name="Freeform 16"/>
                <p:cNvSpPr>
                  <a:spLocks noEditPoints="1"/>
                </p:cNvSpPr>
                <p:nvPr/>
              </p:nvSpPr>
              <p:spPr bwMode="auto">
                <a:xfrm>
                  <a:off x="2193925" y="3784600"/>
                  <a:ext cx="379413" cy="377825"/>
                </a:xfrm>
                <a:custGeom>
                  <a:avLst/>
                  <a:gdLst>
                    <a:gd name="T0" fmla="*/ 51 w 101"/>
                    <a:gd name="T1" fmla="*/ 0 h 100"/>
                    <a:gd name="T2" fmla="*/ 101 w 101"/>
                    <a:gd name="T3" fmla="*/ 50 h 100"/>
                    <a:gd name="T4" fmla="*/ 51 w 101"/>
                    <a:gd name="T5" fmla="*/ 100 h 100"/>
                    <a:gd name="T6" fmla="*/ 0 w 101"/>
                    <a:gd name="T7" fmla="*/ 50 h 100"/>
                    <a:gd name="T8" fmla="*/ 51 w 101"/>
                    <a:gd name="T9" fmla="*/ 0 h 100"/>
                    <a:gd name="T10" fmla="*/ 51 w 101"/>
                    <a:gd name="T11" fmla="*/ 77 h 100"/>
                    <a:gd name="T12" fmla="*/ 78 w 101"/>
                    <a:gd name="T13" fmla="*/ 50 h 100"/>
                    <a:gd name="T14" fmla="*/ 51 w 101"/>
                    <a:gd name="T15" fmla="*/ 23 h 100"/>
                    <a:gd name="T16" fmla="*/ 24 w 101"/>
                    <a:gd name="T17" fmla="*/ 50 h 100"/>
                    <a:gd name="T18" fmla="*/ 51 w 101"/>
                    <a:gd name="T19" fmla="*/ 77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1" h="100">
                      <a:moveTo>
                        <a:pt x="51" y="0"/>
                      </a:moveTo>
                      <a:cubicBezTo>
                        <a:pt x="78" y="0"/>
                        <a:pt x="101" y="23"/>
                        <a:pt x="101" y="50"/>
                      </a:cubicBezTo>
                      <a:cubicBezTo>
                        <a:pt x="101" y="78"/>
                        <a:pt x="78" y="100"/>
                        <a:pt x="51" y="100"/>
                      </a:cubicBezTo>
                      <a:cubicBezTo>
                        <a:pt x="23" y="100"/>
                        <a:pt x="0" y="78"/>
                        <a:pt x="0" y="50"/>
                      </a:cubicBezTo>
                      <a:cubicBezTo>
                        <a:pt x="0" y="23"/>
                        <a:pt x="23" y="0"/>
                        <a:pt x="51" y="0"/>
                      </a:cubicBezTo>
                      <a:close/>
                      <a:moveTo>
                        <a:pt x="51" y="77"/>
                      </a:moveTo>
                      <a:cubicBezTo>
                        <a:pt x="66" y="77"/>
                        <a:pt x="78" y="65"/>
                        <a:pt x="78" y="50"/>
                      </a:cubicBezTo>
                      <a:cubicBezTo>
                        <a:pt x="78" y="35"/>
                        <a:pt x="66" y="23"/>
                        <a:pt x="51" y="23"/>
                      </a:cubicBezTo>
                      <a:cubicBezTo>
                        <a:pt x="36" y="23"/>
                        <a:pt x="24" y="35"/>
                        <a:pt x="24" y="50"/>
                      </a:cubicBezTo>
                      <a:cubicBezTo>
                        <a:pt x="24" y="65"/>
                        <a:pt x="36" y="77"/>
                        <a:pt x="51" y="7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62510" tIns="81255" rIns="162510" bIns="81255" numCol="1" anchor="t" anchorCtr="0" compatLnSpc="1">
                  <a:prstTxWarp prst="textNoShape">
                    <a:avLst/>
                  </a:prstTxWarp>
                </a:bodyPr>
                <a:lstStyle/>
                <a:p>
                  <a:endParaRPr lang="en-US" sz="3199" dirty="0">
                    <a:latin typeface="微软雅黑" panose="020B0503020204020204" pitchFamily="34" charset="-122"/>
                    <a:ea typeface="微软雅黑" panose="020B0503020204020204" pitchFamily="34" charset="-122"/>
                  </a:endParaRPr>
                </a:p>
              </p:txBody>
            </p:sp>
          </p:grpSp>
          <p:grpSp>
            <p:nvGrpSpPr>
              <p:cNvPr id="5" name="Group 6"/>
              <p:cNvGrpSpPr/>
              <p:nvPr/>
            </p:nvGrpSpPr>
            <p:grpSpPr>
              <a:xfrm>
                <a:off x="6352958" y="3145321"/>
                <a:ext cx="2245015" cy="1560029"/>
                <a:chOff x="5256213" y="2846388"/>
                <a:chExt cx="1893888" cy="1316037"/>
              </a:xfrm>
              <a:solidFill>
                <a:schemeClr val="tx1">
                  <a:lumMod val="65000"/>
                  <a:lumOff val="35000"/>
                </a:schemeClr>
              </a:solidFill>
            </p:grpSpPr>
            <p:sp>
              <p:nvSpPr>
                <p:cNvPr id="12" name="Freeform 5"/>
                <p:cNvSpPr>
                  <a:spLocks noEditPoints="1"/>
                </p:cNvSpPr>
                <p:nvPr/>
              </p:nvSpPr>
              <p:spPr bwMode="auto">
                <a:xfrm>
                  <a:off x="6443663" y="3179763"/>
                  <a:ext cx="706438" cy="857250"/>
                </a:xfrm>
                <a:custGeom>
                  <a:avLst/>
                  <a:gdLst>
                    <a:gd name="T0" fmla="*/ 7 w 188"/>
                    <a:gd name="T1" fmla="*/ 165 h 227"/>
                    <a:gd name="T2" fmla="*/ 32 w 188"/>
                    <a:gd name="T3" fmla="*/ 134 h 227"/>
                    <a:gd name="T4" fmla="*/ 39 w 188"/>
                    <a:gd name="T5" fmla="*/ 125 h 227"/>
                    <a:gd name="T6" fmla="*/ 46 w 188"/>
                    <a:gd name="T7" fmla="*/ 15 h 227"/>
                    <a:gd name="T8" fmla="*/ 50 w 188"/>
                    <a:gd name="T9" fmla="*/ 0 h 227"/>
                    <a:gd name="T10" fmla="*/ 152 w 188"/>
                    <a:gd name="T11" fmla="*/ 5 h 227"/>
                    <a:gd name="T12" fmla="*/ 168 w 188"/>
                    <a:gd name="T13" fmla="*/ 11 h 227"/>
                    <a:gd name="T14" fmla="*/ 172 w 188"/>
                    <a:gd name="T15" fmla="*/ 24 h 227"/>
                    <a:gd name="T16" fmla="*/ 165 w 188"/>
                    <a:gd name="T17" fmla="*/ 25 h 227"/>
                    <a:gd name="T18" fmla="*/ 179 w 188"/>
                    <a:gd name="T19" fmla="*/ 84 h 227"/>
                    <a:gd name="T20" fmla="*/ 185 w 188"/>
                    <a:gd name="T21" fmla="*/ 88 h 227"/>
                    <a:gd name="T22" fmla="*/ 185 w 188"/>
                    <a:gd name="T23" fmla="*/ 134 h 227"/>
                    <a:gd name="T24" fmla="*/ 181 w 188"/>
                    <a:gd name="T25" fmla="*/ 154 h 227"/>
                    <a:gd name="T26" fmla="*/ 181 w 188"/>
                    <a:gd name="T27" fmla="*/ 159 h 227"/>
                    <a:gd name="T28" fmla="*/ 188 w 188"/>
                    <a:gd name="T29" fmla="*/ 165 h 227"/>
                    <a:gd name="T30" fmla="*/ 187 w 188"/>
                    <a:gd name="T31" fmla="*/ 191 h 227"/>
                    <a:gd name="T32" fmla="*/ 180 w 188"/>
                    <a:gd name="T33" fmla="*/ 202 h 227"/>
                    <a:gd name="T34" fmla="*/ 166 w 188"/>
                    <a:gd name="T35" fmla="*/ 202 h 227"/>
                    <a:gd name="T36" fmla="*/ 162 w 188"/>
                    <a:gd name="T37" fmla="*/ 202 h 227"/>
                    <a:gd name="T38" fmla="*/ 163 w 188"/>
                    <a:gd name="T39" fmla="*/ 221 h 227"/>
                    <a:gd name="T40" fmla="*/ 163 w 188"/>
                    <a:gd name="T41" fmla="*/ 221 h 227"/>
                    <a:gd name="T42" fmla="*/ 161 w 188"/>
                    <a:gd name="T43" fmla="*/ 225 h 227"/>
                    <a:gd name="T44" fmla="*/ 155 w 188"/>
                    <a:gd name="T45" fmla="*/ 227 h 227"/>
                    <a:gd name="T46" fmla="*/ 155 w 188"/>
                    <a:gd name="T47" fmla="*/ 227 h 227"/>
                    <a:gd name="T48" fmla="*/ 131 w 188"/>
                    <a:gd name="T49" fmla="*/ 227 h 227"/>
                    <a:gd name="T50" fmla="*/ 131 w 188"/>
                    <a:gd name="T51" fmla="*/ 227 h 227"/>
                    <a:gd name="T52" fmla="*/ 130 w 188"/>
                    <a:gd name="T53" fmla="*/ 227 h 227"/>
                    <a:gd name="T54" fmla="*/ 128 w 188"/>
                    <a:gd name="T55" fmla="*/ 225 h 227"/>
                    <a:gd name="T56" fmla="*/ 127 w 188"/>
                    <a:gd name="T57" fmla="*/ 220 h 227"/>
                    <a:gd name="T58" fmla="*/ 127 w 188"/>
                    <a:gd name="T59" fmla="*/ 219 h 227"/>
                    <a:gd name="T60" fmla="*/ 127 w 188"/>
                    <a:gd name="T61" fmla="*/ 202 h 227"/>
                    <a:gd name="T62" fmla="*/ 117 w 188"/>
                    <a:gd name="T63" fmla="*/ 202 h 227"/>
                    <a:gd name="T64" fmla="*/ 110 w 188"/>
                    <a:gd name="T65" fmla="*/ 172 h 227"/>
                    <a:gd name="T66" fmla="*/ 85 w 188"/>
                    <a:gd name="T67" fmla="*/ 146 h 227"/>
                    <a:gd name="T68" fmla="*/ 43 w 188"/>
                    <a:gd name="T69" fmla="*/ 144 h 227"/>
                    <a:gd name="T70" fmla="*/ 16 w 188"/>
                    <a:gd name="T71" fmla="*/ 170 h 227"/>
                    <a:gd name="T72" fmla="*/ 6 w 188"/>
                    <a:gd name="T73" fmla="*/ 215 h 227"/>
                    <a:gd name="T74" fmla="*/ 0 w 188"/>
                    <a:gd name="T75" fmla="*/ 215 h 227"/>
                    <a:gd name="T76" fmla="*/ 7 w 188"/>
                    <a:gd name="T77" fmla="*/ 165 h 227"/>
                    <a:gd name="T78" fmla="*/ 147 w 188"/>
                    <a:gd name="T79" fmla="*/ 15 h 227"/>
                    <a:gd name="T80" fmla="*/ 133 w 188"/>
                    <a:gd name="T81" fmla="*/ 14 h 227"/>
                    <a:gd name="T82" fmla="*/ 135 w 188"/>
                    <a:gd name="T83" fmla="*/ 112 h 227"/>
                    <a:gd name="T84" fmla="*/ 161 w 188"/>
                    <a:gd name="T85" fmla="*/ 112 h 227"/>
                    <a:gd name="T86" fmla="*/ 161 w 188"/>
                    <a:gd name="T87" fmla="*/ 80 h 227"/>
                    <a:gd name="T88" fmla="*/ 147 w 188"/>
                    <a:gd name="T89" fmla="*/ 15 h 227"/>
                    <a:gd name="T90" fmla="*/ 132 w 188"/>
                    <a:gd name="T91" fmla="*/ 219 h 227"/>
                    <a:gd name="T92" fmla="*/ 132 w 188"/>
                    <a:gd name="T93" fmla="*/ 220 h 227"/>
                    <a:gd name="T94" fmla="*/ 132 w 188"/>
                    <a:gd name="T95" fmla="*/ 222 h 227"/>
                    <a:gd name="T96" fmla="*/ 141 w 188"/>
                    <a:gd name="T97" fmla="*/ 222 h 227"/>
                    <a:gd name="T98" fmla="*/ 155 w 188"/>
                    <a:gd name="T99" fmla="*/ 222 h 227"/>
                    <a:gd name="T100" fmla="*/ 157 w 188"/>
                    <a:gd name="T101" fmla="*/ 222 h 227"/>
                    <a:gd name="T102" fmla="*/ 158 w 188"/>
                    <a:gd name="T103" fmla="*/ 221 h 227"/>
                    <a:gd name="T104" fmla="*/ 158 w 188"/>
                    <a:gd name="T105" fmla="*/ 221 h 227"/>
                    <a:gd name="T106" fmla="*/ 157 w 188"/>
                    <a:gd name="T107" fmla="*/ 202 h 227"/>
                    <a:gd name="T108" fmla="*/ 132 w 188"/>
                    <a:gd name="T109" fmla="*/ 202 h 227"/>
                    <a:gd name="T110" fmla="*/ 132 w 188"/>
                    <a:gd name="T111" fmla="*/ 219 h 227"/>
                    <a:gd name="T112" fmla="*/ 131 w 188"/>
                    <a:gd name="T113" fmla="*/ 81 h 227"/>
                    <a:gd name="T114" fmla="*/ 129 w 188"/>
                    <a:gd name="T115" fmla="*/ 15 h 227"/>
                    <a:gd name="T116" fmla="*/ 79 w 188"/>
                    <a:gd name="T117" fmla="*/ 13 h 227"/>
                    <a:gd name="T118" fmla="*/ 78 w 188"/>
                    <a:gd name="T119" fmla="*/ 65 h 227"/>
                    <a:gd name="T120" fmla="*/ 131 w 188"/>
                    <a:gd name="T121" fmla="*/ 81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8" h="227">
                      <a:moveTo>
                        <a:pt x="7" y="165"/>
                      </a:moveTo>
                      <a:cubicBezTo>
                        <a:pt x="11" y="154"/>
                        <a:pt x="25" y="139"/>
                        <a:pt x="32" y="134"/>
                      </a:cubicBezTo>
                      <a:cubicBezTo>
                        <a:pt x="39" y="128"/>
                        <a:pt x="39" y="125"/>
                        <a:pt x="39" y="125"/>
                      </a:cubicBezTo>
                      <a:cubicBezTo>
                        <a:pt x="39" y="125"/>
                        <a:pt x="44" y="30"/>
                        <a:pt x="46" y="15"/>
                      </a:cubicBezTo>
                      <a:cubicBezTo>
                        <a:pt x="48" y="0"/>
                        <a:pt x="50" y="0"/>
                        <a:pt x="50" y="0"/>
                      </a:cubicBezTo>
                      <a:cubicBezTo>
                        <a:pt x="50" y="0"/>
                        <a:pt x="137" y="4"/>
                        <a:pt x="152" y="5"/>
                      </a:cubicBezTo>
                      <a:cubicBezTo>
                        <a:pt x="166" y="5"/>
                        <a:pt x="165" y="8"/>
                        <a:pt x="168" y="11"/>
                      </a:cubicBezTo>
                      <a:cubicBezTo>
                        <a:pt x="171" y="13"/>
                        <a:pt x="172" y="22"/>
                        <a:pt x="172" y="24"/>
                      </a:cubicBezTo>
                      <a:cubicBezTo>
                        <a:pt x="172" y="26"/>
                        <a:pt x="165" y="25"/>
                        <a:pt x="165" y="25"/>
                      </a:cubicBezTo>
                      <a:cubicBezTo>
                        <a:pt x="165" y="25"/>
                        <a:pt x="179" y="82"/>
                        <a:pt x="179" y="84"/>
                      </a:cubicBezTo>
                      <a:cubicBezTo>
                        <a:pt x="179" y="86"/>
                        <a:pt x="185" y="88"/>
                        <a:pt x="185" y="88"/>
                      </a:cubicBezTo>
                      <a:cubicBezTo>
                        <a:pt x="185" y="88"/>
                        <a:pt x="184" y="113"/>
                        <a:pt x="185" y="134"/>
                      </a:cubicBezTo>
                      <a:cubicBezTo>
                        <a:pt x="185" y="155"/>
                        <a:pt x="181" y="154"/>
                        <a:pt x="181" y="154"/>
                      </a:cubicBezTo>
                      <a:cubicBezTo>
                        <a:pt x="181" y="154"/>
                        <a:pt x="177" y="159"/>
                        <a:pt x="181" y="159"/>
                      </a:cubicBezTo>
                      <a:cubicBezTo>
                        <a:pt x="186" y="159"/>
                        <a:pt x="188" y="165"/>
                        <a:pt x="188" y="165"/>
                      </a:cubicBezTo>
                      <a:cubicBezTo>
                        <a:pt x="188" y="165"/>
                        <a:pt x="187" y="181"/>
                        <a:pt x="187" y="191"/>
                      </a:cubicBezTo>
                      <a:cubicBezTo>
                        <a:pt x="187" y="202"/>
                        <a:pt x="180" y="202"/>
                        <a:pt x="180" y="202"/>
                      </a:cubicBezTo>
                      <a:cubicBezTo>
                        <a:pt x="166" y="202"/>
                        <a:pt x="166" y="202"/>
                        <a:pt x="166" y="202"/>
                      </a:cubicBezTo>
                      <a:cubicBezTo>
                        <a:pt x="162" y="202"/>
                        <a:pt x="162" y="202"/>
                        <a:pt x="162" y="202"/>
                      </a:cubicBezTo>
                      <a:cubicBezTo>
                        <a:pt x="163" y="221"/>
                        <a:pt x="163" y="221"/>
                        <a:pt x="163" y="221"/>
                      </a:cubicBezTo>
                      <a:cubicBezTo>
                        <a:pt x="163" y="221"/>
                        <a:pt x="163" y="221"/>
                        <a:pt x="163" y="221"/>
                      </a:cubicBezTo>
                      <a:cubicBezTo>
                        <a:pt x="163" y="222"/>
                        <a:pt x="162" y="223"/>
                        <a:pt x="161" y="225"/>
                      </a:cubicBezTo>
                      <a:cubicBezTo>
                        <a:pt x="160" y="226"/>
                        <a:pt x="158" y="227"/>
                        <a:pt x="155" y="227"/>
                      </a:cubicBezTo>
                      <a:cubicBezTo>
                        <a:pt x="155" y="227"/>
                        <a:pt x="155" y="227"/>
                        <a:pt x="155" y="227"/>
                      </a:cubicBezTo>
                      <a:cubicBezTo>
                        <a:pt x="151" y="227"/>
                        <a:pt x="131" y="227"/>
                        <a:pt x="131" y="227"/>
                      </a:cubicBezTo>
                      <a:cubicBezTo>
                        <a:pt x="131" y="227"/>
                        <a:pt x="131" y="227"/>
                        <a:pt x="131" y="227"/>
                      </a:cubicBezTo>
                      <a:cubicBezTo>
                        <a:pt x="130" y="227"/>
                        <a:pt x="130" y="227"/>
                        <a:pt x="130" y="227"/>
                      </a:cubicBezTo>
                      <a:cubicBezTo>
                        <a:pt x="130" y="227"/>
                        <a:pt x="129" y="226"/>
                        <a:pt x="128" y="225"/>
                      </a:cubicBezTo>
                      <a:cubicBezTo>
                        <a:pt x="127" y="224"/>
                        <a:pt x="127" y="222"/>
                        <a:pt x="127" y="220"/>
                      </a:cubicBezTo>
                      <a:cubicBezTo>
                        <a:pt x="127" y="219"/>
                        <a:pt x="127" y="219"/>
                        <a:pt x="127" y="219"/>
                      </a:cubicBezTo>
                      <a:cubicBezTo>
                        <a:pt x="127" y="216"/>
                        <a:pt x="127" y="207"/>
                        <a:pt x="127" y="202"/>
                      </a:cubicBezTo>
                      <a:cubicBezTo>
                        <a:pt x="117" y="202"/>
                        <a:pt x="117" y="202"/>
                        <a:pt x="117" y="202"/>
                      </a:cubicBezTo>
                      <a:cubicBezTo>
                        <a:pt x="117" y="202"/>
                        <a:pt x="114" y="193"/>
                        <a:pt x="110" y="172"/>
                      </a:cubicBezTo>
                      <a:cubicBezTo>
                        <a:pt x="106" y="152"/>
                        <a:pt x="85" y="146"/>
                        <a:pt x="85" y="146"/>
                      </a:cubicBezTo>
                      <a:cubicBezTo>
                        <a:pt x="43" y="144"/>
                        <a:pt x="43" y="144"/>
                        <a:pt x="43" y="144"/>
                      </a:cubicBezTo>
                      <a:cubicBezTo>
                        <a:pt x="43" y="144"/>
                        <a:pt x="27" y="149"/>
                        <a:pt x="16" y="170"/>
                      </a:cubicBezTo>
                      <a:cubicBezTo>
                        <a:pt x="6" y="190"/>
                        <a:pt x="6" y="215"/>
                        <a:pt x="6" y="215"/>
                      </a:cubicBezTo>
                      <a:cubicBezTo>
                        <a:pt x="0" y="215"/>
                        <a:pt x="0" y="215"/>
                        <a:pt x="0" y="215"/>
                      </a:cubicBezTo>
                      <a:cubicBezTo>
                        <a:pt x="0" y="215"/>
                        <a:pt x="4" y="177"/>
                        <a:pt x="7" y="165"/>
                      </a:cubicBezTo>
                      <a:close/>
                      <a:moveTo>
                        <a:pt x="147" y="15"/>
                      </a:moveTo>
                      <a:cubicBezTo>
                        <a:pt x="133" y="14"/>
                        <a:pt x="133" y="14"/>
                        <a:pt x="133" y="14"/>
                      </a:cubicBezTo>
                      <a:cubicBezTo>
                        <a:pt x="135" y="112"/>
                        <a:pt x="135" y="112"/>
                        <a:pt x="135" y="112"/>
                      </a:cubicBezTo>
                      <a:cubicBezTo>
                        <a:pt x="161" y="112"/>
                        <a:pt x="161" y="112"/>
                        <a:pt x="161" y="112"/>
                      </a:cubicBezTo>
                      <a:cubicBezTo>
                        <a:pt x="161" y="112"/>
                        <a:pt x="161" y="90"/>
                        <a:pt x="161" y="80"/>
                      </a:cubicBezTo>
                      <a:cubicBezTo>
                        <a:pt x="161" y="69"/>
                        <a:pt x="147" y="15"/>
                        <a:pt x="147" y="15"/>
                      </a:cubicBezTo>
                      <a:close/>
                      <a:moveTo>
                        <a:pt x="132" y="219"/>
                      </a:moveTo>
                      <a:cubicBezTo>
                        <a:pt x="132" y="219"/>
                        <a:pt x="132" y="219"/>
                        <a:pt x="132" y="220"/>
                      </a:cubicBezTo>
                      <a:cubicBezTo>
                        <a:pt x="132" y="221"/>
                        <a:pt x="132" y="221"/>
                        <a:pt x="132" y="222"/>
                      </a:cubicBezTo>
                      <a:cubicBezTo>
                        <a:pt x="134" y="222"/>
                        <a:pt x="137" y="222"/>
                        <a:pt x="141" y="222"/>
                      </a:cubicBezTo>
                      <a:cubicBezTo>
                        <a:pt x="147" y="222"/>
                        <a:pt x="153" y="222"/>
                        <a:pt x="155" y="222"/>
                      </a:cubicBezTo>
                      <a:cubicBezTo>
                        <a:pt x="157" y="222"/>
                        <a:pt x="157" y="222"/>
                        <a:pt x="157" y="222"/>
                      </a:cubicBezTo>
                      <a:cubicBezTo>
                        <a:pt x="157" y="221"/>
                        <a:pt x="158" y="221"/>
                        <a:pt x="158" y="221"/>
                      </a:cubicBezTo>
                      <a:cubicBezTo>
                        <a:pt x="158" y="221"/>
                        <a:pt x="158" y="221"/>
                        <a:pt x="158" y="221"/>
                      </a:cubicBezTo>
                      <a:cubicBezTo>
                        <a:pt x="157" y="202"/>
                        <a:pt x="157" y="202"/>
                        <a:pt x="157" y="202"/>
                      </a:cubicBezTo>
                      <a:cubicBezTo>
                        <a:pt x="132" y="202"/>
                        <a:pt x="132" y="202"/>
                        <a:pt x="132" y="202"/>
                      </a:cubicBezTo>
                      <a:cubicBezTo>
                        <a:pt x="132" y="207"/>
                        <a:pt x="132" y="216"/>
                        <a:pt x="132" y="219"/>
                      </a:cubicBezTo>
                      <a:close/>
                      <a:moveTo>
                        <a:pt x="131" y="81"/>
                      </a:moveTo>
                      <a:cubicBezTo>
                        <a:pt x="129" y="15"/>
                        <a:pt x="129" y="15"/>
                        <a:pt x="129" y="15"/>
                      </a:cubicBezTo>
                      <a:cubicBezTo>
                        <a:pt x="79" y="13"/>
                        <a:pt x="79" y="13"/>
                        <a:pt x="79" y="13"/>
                      </a:cubicBezTo>
                      <a:cubicBezTo>
                        <a:pt x="78" y="65"/>
                        <a:pt x="78" y="65"/>
                        <a:pt x="78" y="65"/>
                      </a:cubicBezTo>
                      <a:lnTo>
                        <a:pt x="131" y="8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62510" tIns="81255" rIns="162510" bIns="81255" numCol="1" anchor="t" anchorCtr="0" compatLnSpc="1">
                  <a:prstTxWarp prst="textNoShape">
                    <a:avLst/>
                  </a:prstTxWarp>
                </a:bodyPr>
                <a:lstStyle/>
                <a:p>
                  <a:endParaRPr lang="en-US" sz="3199" dirty="0">
                    <a:latin typeface="微软雅黑" panose="020B0503020204020204" pitchFamily="34" charset="-122"/>
                    <a:ea typeface="微软雅黑" panose="020B0503020204020204" pitchFamily="34" charset="-122"/>
                  </a:endParaRPr>
                </a:p>
              </p:txBody>
            </p:sp>
            <p:sp>
              <p:nvSpPr>
                <p:cNvPr id="13" name="Freeform 6"/>
                <p:cNvSpPr>
                  <a:spLocks noEditPoints="1"/>
                </p:cNvSpPr>
                <p:nvPr/>
              </p:nvSpPr>
              <p:spPr bwMode="auto">
                <a:xfrm>
                  <a:off x="6488113" y="3784600"/>
                  <a:ext cx="376238" cy="377825"/>
                </a:xfrm>
                <a:custGeom>
                  <a:avLst/>
                  <a:gdLst>
                    <a:gd name="T0" fmla="*/ 50 w 100"/>
                    <a:gd name="T1" fmla="*/ 0 h 100"/>
                    <a:gd name="T2" fmla="*/ 100 w 100"/>
                    <a:gd name="T3" fmla="*/ 50 h 100"/>
                    <a:gd name="T4" fmla="*/ 50 w 100"/>
                    <a:gd name="T5" fmla="*/ 100 h 100"/>
                    <a:gd name="T6" fmla="*/ 0 w 100"/>
                    <a:gd name="T7" fmla="*/ 50 h 100"/>
                    <a:gd name="T8" fmla="*/ 50 w 100"/>
                    <a:gd name="T9" fmla="*/ 0 h 100"/>
                    <a:gd name="T10" fmla="*/ 50 w 100"/>
                    <a:gd name="T11" fmla="*/ 77 h 100"/>
                    <a:gd name="T12" fmla="*/ 77 w 100"/>
                    <a:gd name="T13" fmla="*/ 50 h 100"/>
                    <a:gd name="T14" fmla="*/ 50 w 100"/>
                    <a:gd name="T15" fmla="*/ 23 h 100"/>
                    <a:gd name="T16" fmla="*/ 23 w 100"/>
                    <a:gd name="T17" fmla="*/ 50 h 100"/>
                    <a:gd name="T18" fmla="*/ 50 w 100"/>
                    <a:gd name="T19" fmla="*/ 77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0" h="100">
                      <a:moveTo>
                        <a:pt x="50" y="0"/>
                      </a:moveTo>
                      <a:cubicBezTo>
                        <a:pt x="78" y="0"/>
                        <a:pt x="100" y="23"/>
                        <a:pt x="100" y="50"/>
                      </a:cubicBezTo>
                      <a:cubicBezTo>
                        <a:pt x="100" y="78"/>
                        <a:pt x="78" y="100"/>
                        <a:pt x="50" y="100"/>
                      </a:cubicBezTo>
                      <a:cubicBezTo>
                        <a:pt x="23" y="100"/>
                        <a:pt x="0" y="78"/>
                        <a:pt x="0" y="50"/>
                      </a:cubicBezTo>
                      <a:cubicBezTo>
                        <a:pt x="0" y="23"/>
                        <a:pt x="23" y="0"/>
                        <a:pt x="50" y="0"/>
                      </a:cubicBezTo>
                      <a:close/>
                      <a:moveTo>
                        <a:pt x="50" y="77"/>
                      </a:moveTo>
                      <a:cubicBezTo>
                        <a:pt x="65" y="77"/>
                        <a:pt x="77" y="65"/>
                        <a:pt x="77" y="50"/>
                      </a:cubicBezTo>
                      <a:cubicBezTo>
                        <a:pt x="77" y="35"/>
                        <a:pt x="65" y="23"/>
                        <a:pt x="50" y="23"/>
                      </a:cubicBezTo>
                      <a:cubicBezTo>
                        <a:pt x="35" y="23"/>
                        <a:pt x="23" y="35"/>
                        <a:pt x="23" y="50"/>
                      </a:cubicBezTo>
                      <a:cubicBezTo>
                        <a:pt x="23" y="65"/>
                        <a:pt x="35" y="77"/>
                        <a:pt x="50" y="7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62510" tIns="81255" rIns="162510" bIns="81255" numCol="1" anchor="t" anchorCtr="0" compatLnSpc="1">
                  <a:prstTxWarp prst="textNoShape">
                    <a:avLst/>
                  </a:prstTxWarp>
                </a:bodyPr>
                <a:lstStyle/>
                <a:p>
                  <a:endParaRPr lang="en-US" sz="3199" dirty="0">
                    <a:latin typeface="微软雅黑" panose="020B0503020204020204" pitchFamily="34" charset="-122"/>
                    <a:ea typeface="微软雅黑" panose="020B0503020204020204" pitchFamily="34" charset="-122"/>
                  </a:endParaRPr>
                </a:p>
              </p:txBody>
            </p:sp>
            <p:sp>
              <p:nvSpPr>
                <p:cNvPr id="14" name="Oval 7"/>
                <p:cNvSpPr>
                  <a:spLocks noChangeArrowheads="1"/>
                </p:cNvSpPr>
                <p:nvPr/>
              </p:nvSpPr>
              <p:spPr bwMode="auto">
                <a:xfrm>
                  <a:off x="6592888" y="3894138"/>
                  <a:ext cx="165100" cy="1651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62510" tIns="81255" rIns="162510" bIns="81255" numCol="1" anchor="t" anchorCtr="0" compatLnSpc="1">
                  <a:prstTxWarp prst="textNoShape">
                    <a:avLst/>
                  </a:prstTxWarp>
                </a:bodyPr>
                <a:lstStyle/>
                <a:p>
                  <a:endParaRPr lang="en-US" sz="3199" dirty="0">
                    <a:latin typeface="微软雅黑" panose="020B0503020204020204" pitchFamily="34" charset="-122"/>
                    <a:ea typeface="微软雅黑" panose="020B0503020204020204" pitchFamily="34" charset="-122"/>
                  </a:endParaRPr>
                </a:p>
              </p:txBody>
            </p:sp>
            <p:sp>
              <p:nvSpPr>
                <p:cNvPr id="15" name="Oval 8"/>
                <p:cNvSpPr>
                  <a:spLocks noChangeArrowheads="1"/>
                </p:cNvSpPr>
                <p:nvPr/>
              </p:nvSpPr>
              <p:spPr bwMode="auto">
                <a:xfrm>
                  <a:off x="5399088" y="3894138"/>
                  <a:ext cx="160338" cy="1651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62510" tIns="81255" rIns="162510" bIns="81255" numCol="1" anchor="t" anchorCtr="0" compatLnSpc="1">
                  <a:prstTxWarp prst="textNoShape">
                    <a:avLst/>
                  </a:prstTxWarp>
                </a:bodyPr>
                <a:lstStyle/>
                <a:p>
                  <a:endParaRPr lang="en-US" sz="3199" dirty="0">
                    <a:latin typeface="微软雅黑" panose="020B0503020204020204" pitchFamily="34" charset="-122"/>
                    <a:ea typeface="微软雅黑" panose="020B0503020204020204" pitchFamily="34" charset="-122"/>
                  </a:endParaRPr>
                </a:p>
              </p:txBody>
            </p:sp>
            <p:sp>
              <p:nvSpPr>
                <p:cNvPr id="16" name="Freeform 9"/>
                <p:cNvSpPr>
                  <a:spLocks/>
                </p:cNvSpPr>
                <p:nvPr/>
              </p:nvSpPr>
              <p:spPr bwMode="auto">
                <a:xfrm>
                  <a:off x="6477000" y="3152775"/>
                  <a:ext cx="123825" cy="615950"/>
                </a:xfrm>
                <a:custGeom>
                  <a:avLst/>
                  <a:gdLst>
                    <a:gd name="T0" fmla="*/ 2 w 33"/>
                    <a:gd name="T1" fmla="*/ 35 h 163"/>
                    <a:gd name="T2" fmla="*/ 4 w 33"/>
                    <a:gd name="T3" fmla="*/ 36 h 163"/>
                    <a:gd name="T4" fmla="*/ 5 w 33"/>
                    <a:gd name="T5" fmla="*/ 8 h 163"/>
                    <a:gd name="T6" fmla="*/ 15 w 33"/>
                    <a:gd name="T7" fmla="*/ 7 h 163"/>
                    <a:gd name="T8" fmla="*/ 16 w 33"/>
                    <a:gd name="T9" fmla="*/ 36 h 163"/>
                    <a:gd name="T10" fmla="*/ 19 w 33"/>
                    <a:gd name="T11" fmla="*/ 37 h 163"/>
                    <a:gd name="T12" fmla="*/ 33 w 33"/>
                    <a:gd name="T13" fmla="*/ 38 h 163"/>
                    <a:gd name="T14" fmla="*/ 27 w 33"/>
                    <a:gd name="T15" fmla="*/ 133 h 163"/>
                    <a:gd name="T16" fmla="*/ 10 w 33"/>
                    <a:gd name="T17" fmla="*/ 150 h 163"/>
                    <a:gd name="T18" fmla="*/ 0 w 33"/>
                    <a:gd name="T19" fmla="*/ 163 h 163"/>
                    <a:gd name="T20" fmla="*/ 2 w 33"/>
                    <a:gd name="T21" fmla="*/ 35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3" h="163">
                      <a:moveTo>
                        <a:pt x="2" y="35"/>
                      </a:moveTo>
                      <a:cubicBezTo>
                        <a:pt x="4" y="36"/>
                        <a:pt x="4" y="36"/>
                        <a:pt x="4" y="36"/>
                      </a:cubicBezTo>
                      <a:cubicBezTo>
                        <a:pt x="5" y="8"/>
                        <a:pt x="5" y="8"/>
                        <a:pt x="5" y="8"/>
                      </a:cubicBezTo>
                      <a:cubicBezTo>
                        <a:pt x="5" y="8"/>
                        <a:pt x="10" y="0"/>
                        <a:pt x="15" y="7"/>
                      </a:cubicBezTo>
                      <a:cubicBezTo>
                        <a:pt x="16" y="36"/>
                        <a:pt x="16" y="36"/>
                        <a:pt x="16" y="36"/>
                      </a:cubicBezTo>
                      <a:cubicBezTo>
                        <a:pt x="19" y="37"/>
                        <a:pt x="19" y="37"/>
                        <a:pt x="19" y="37"/>
                      </a:cubicBezTo>
                      <a:cubicBezTo>
                        <a:pt x="33" y="38"/>
                        <a:pt x="33" y="38"/>
                        <a:pt x="33" y="38"/>
                      </a:cubicBezTo>
                      <a:cubicBezTo>
                        <a:pt x="27" y="133"/>
                        <a:pt x="27" y="133"/>
                        <a:pt x="27" y="133"/>
                      </a:cubicBezTo>
                      <a:cubicBezTo>
                        <a:pt x="27" y="133"/>
                        <a:pt x="19" y="139"/>
                        <a:pt x="10" y="150"/>
                      </a:cubicBezTo>
                      <a:cubicBezTo>
                        <a:pt x="1" y="160"/>
                        <a:pt x="0" y="163"/>
                        <a:pt x="0" y="163"/>
                      </a:cubicBezTo>
                      <a:lnTo>
                        <a:pt x="2"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62510" tIns="81255" rIns="162510" bIns="81255" numCol="1" anchor="t" anchorCtr="0" compatLnSpc="1">
                  <a:prstTxWarp prst="textNoShape">
                    <a:avLst/>
                  </a:prstTxWarp>
                </a:bodyPr>
                <a:lstStyle/>
                <a:p>
                  <a:endParaRPr lang="en-US" sz="3199" dirty="0">
                    <a:latin typeface="微软雅黑" panose="020B0503020204020204" pitchFamily="34" charset="-122"/>
                    <a:ea typeface="微软雅黑" panose="020B0503020204020204" pitchFamily="34" charset="-122"/>
                  </a:endParaRPr>
                </a:p>
              </p:txBody>
            </p:sp>
            <p:sp>
              <p:nvSpPr>
                <p:cNvPr id="17" name="Freeform 10"/>
                <p:cNvSpPr>
                  <a:spLocks noEditPoints="1"/>
                </p:cNvSpPr>
                <p:nvPr/>
              </p:nvSpPr>
              <p:spPr bwMode="auto">
                <a:xfrm>
                  <a:off x="5289550" y="3784600"/>
                  <a:ext cx="379413" cy="377825"/>
                </a:xfrm>
                <a:custGeom>
                  <a:avLst/>
                  <a:gdLst>
                    <a:gd name="T0" fmla="*/ 51 w 101"/>
                    <a:gd name="T1" fmla="*/ 0 h 100"/>
                    <a:gd name="T2" fmla="*/ 101 w 101"/>
                    <a:gd name="T3" fmla="*/ 50 h 100"/>
                    <a:gd name="T4" fmla="*/ 51 w 101"/>
                    <a:gd name="T5" fmla="*/ 100 h 100"/>
                    <a:gd name="T6" fmla="*/ 0 w 101"/>
                    <a:gd name="T7" fmla="*/ 50 h 100"/>
                    <a:gd name="T8" fmla="*/ 51 w 101"/>
                    <a:gd name="T9" fmla="*/ 0 h 100"/>
                    <a:gd name="T10" fmla="*/ 51 w 101"/>
                    <a:gd name="T11" fmla="*/ 77 h 100"/>
                    <a:gd name="T12" fmla="*/ 78 w 101"/>
                    <a:gd name="T13" fmla="*/ 50 h 100"/>
                    <a:gd name="T14" fmla="*/ 51 w 101"/>
                    <a:gd name="T15" fmla="*/ 23 h 100"/>
                    <a:gd name="T16" fmla="*/ 23 w 101"/>
                    <a:gd name="T17" fmla="*/ 50 h 100"/>
                    <a:gd name="T18" fmla="*/ 51 w 101"/>
                    <a:gd name="T19" fmla="*/ 77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1" h="100">
                      <a:moveTo>
                        <a:pt x="51" y="0"/>
                      </a:moveTo>
                      <a:cubicBezTo>
                        <a:pt x="78" y="0"/>
                        <a:pt x="101" y="23"/>
                        <a:pt x="101" y="50"/>
                      </a:cubicBezTo>
                      <a:cubicBezTo>
                        <a:pt x="101" y="78"/>
                        <a:pt x="78" y="100"/>
                        <a:pt x="51" y="100"/>
                      </a:cubicBezTo>
                      <a:cubicBezTo>
                        <a:pt x="23" y="100"/>
                        <a:pt x="0" y="78"/>
                        <a:pt x="0" y="50"/>
                      </a:cubicBezTo>
                      <a:cubicBezTo>
                        <a:pt x="0" y="23"/>
                        <a:pt x="23" y="0"/>
                        <a:pt x="51" y="0"/>
                      </a:cubicBezTo>
                      <a:close/>
                      <a:moveTo>
                        <a:pt x="51" y="77"/>
                      </a:moveTo>
                      <a:cubicBezTo>
                        <a:pt x="66" y="77"/>
                        <a:pt x="78" y="65"/>
                        <a:pt x="78" y="50"/>
                      </a:cubicBezTo>
                      <a:cubicBezTo>
                        <a:pt x="78" y="35"/>
                        <a:pt x="66" y="23"/>
                        <a:pt x="51" y="23"/>
                      </a:cubicBezTo>
                      <a:cubicBezTo>
                        <a:pt x="36" y="23"/>
                        <a:pt x="23" y="35"/>
                        <a:pt x="23" y="50"/>
                      </a:cubicBezTo>
                      <a:cubicBezTo>
                        <a:pt x="23" y="65"/>
                        <a:pt x="36" y="77"/>
                        <a:pt x="51" y="7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62510" tIns="81255" rIns="162510" bIns="81255" numCol="1" anchor="t" anchorCtr="0" compatLnSpc="1">
                  <a:prstTxWarp prst="textNoShape">
                    <a:avLst/>
                  </a:prstTxWarp>
                </a:bodyPr>
                <a:lstStyle/>
                <a:p>
                  <a:endParaRPr lang="en-US" sz="3199" dirty="0">
                    <a:latin typeface="微软雅黑" panose="020B0503020204020204" pitchFamily="34" charset="-122"/>
                    <a:ea typeface="微软雅黑" panose="020B0503020204020204" pitchFamily="34" charset="-122"/>
                  </a:endParaRPr>
                </a:p>
              </p:txBody>
            </p:sp>
            <p:sp>
              <p:nvSpPr>
                <p:cNvPr id="18" name="Oval 17"/>
                <p:cNvSpPr>
                  <a:spLocks noChangeArrowheads="1"/>
                </p:cNvSpPr>
                <p:nvPr/>
              </p:nvSpPr>
              <p:spPr bwMode="auto">
                <a:xfrm>
                  <a:off x="5800725" y="3894138"/>
                  <a:ext cx="165100" cy="1651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62510" tIns="81255" rIns="162510" bIns="81255" numCol="1" anchor="t" anchorCtr="0" compatLnSpc="1">
                  <a:prstTxWarp prst="textNoShape">
                    <a:avLst/>
                  </a:prstTxWarp>
                </a:bodyPr>
                <a:lstStyle/>
                <a:p>
                  <a:endParaRPr lang="en-US" sz="3199" dirty="0">
                    <a:latin typeface="微软雅黑" panose="020B0503020204020204" pitchFamily="34" charset="-122"/>
                    <a:ea typeface="微软雅黑" panose="020B0503020204020204" pitchFamily="34" charset="-122"/>
                  </a:endParaRPr>
                </a:p>
              </p:txBody>
            </p:sp>
            <p:sp>
              <p:nvSpPr>
                <p:cNvPr id="19" name="Freeform 18"/>
                <p:cNvSpPr>
                  <a:spLocks noEditPoints="1"/>
                </p:cNvSpPr>
                <p:nvPr/>
              </p:nvSpPr>
              <p:spPr bwMode="auto">
                <a:xfrm>
                  <a:off x="5695950" y="3784600"/>
                  <a:ext cx="379413" cy="377825"/>
                </a:xfrm>
                <a:custGeom>
                  <a:avLst/>
                  <a:gdLst>
                    <a:gd name="T0" fmla="*/ 50 w 101"/>
                    <a:gd name="T1" fmla="*/ 0 h 100"/>
                    <a:gd name="T2" fmla="*/ 101 w 101"/>
                    <a:gd name="T3" fmla="*/ 50 h 100"/>
                    <a:gd name="T4" fmla="*/ 50 w 101"/>
                    <a:gd name="T5" fmla="*/ 100 h 100"/>
                    <a:gd name="T6" fmla="*/ 0 w 101"/>
                    <a:gd name="T7" fmla="*/ 50 h 100"/>
                    <a:gd name="T8" fmla="*/ 50 w 101"/>
                    <a:gd name="T9" fmla="*/ 0 h 100"/>
                    <a:gd name="T10" fmla="*/ 50 w 101"/>
                    <a:gd name="T11" fmla="*/ 77 h 100"/>
                    <a:gd name="T12" fmla="*/ 78 w 101"/>
                    <a:gd name="T13" fmla="*/ 50 h 100"/>
                    <a:gd name="T14" fmla="*/ 50 w 101"/>
                    <a:gd name="T15" fmla="*/ 23 h 100"/>
                    <a:gd name="T16" fmla="*/ 23 w 101"/>
                    <a:gd name="T17" fmla="*/ 50 h 100"/>
                    <a:gd name="T18" fmla="*/ 50 w 101"/>
                    <a:gd name="T19" fmla="*/ 77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1" h="100">
                      <a:moveTo>
                        <a:pt x="50" y="0"/>
                      </a:moveTo>
                      <a:cubicBezTo>
                        <a:pt x="78" y="0"/>
                        <a:pt x="101" y="23"/>
                        <a:pt x="101" y="50"/>
                      </a:cubicBezTo>
                      <a:cubicBezTo>
                        <a:pt x="101" y="78"/>
                        <a:pt x="78" y="100"/>
                        <a:pt x="50" y="100"/>
                      </a:cubicBezTo>
                      <a:cubicBezTo>
                        <a:pt x="23" y="100"/>
                        <a:pt x="0" y="78"/>
                        <a:pt x="0" y="50"/>
                      </a:cubicBezTo>
                      <a:cubicBezTo>
                        <a:pt x="0" y="23"/>
                        <a:pt x="23" y="0"/>
                        <a:pt x="50" y="0"/>
                      </a:cubicBezTo>
                      <a:close/>
                      <a:moveTo>
                        <a:pt x="50" y="77"/>
                      </a:moveTo>
                      <a:cubicBezTo>
                        <a:pt x="65" y="77"/>
                        <a:pt x="78" y="65"/>
                        <a:pt x="78" y="50"/>
                      </a:cubicBezTo>
                      <a:cubicBezTo>
                        <a:pt x="78" y="35"/>
                        <a:pt x="65" y="23"/>
                        <a:pt x="50" y="23"/>
                      </a:cubicBezTo>
                      <a:cubicBezTo>
                        <a:pt x="35" y="23"/>
                        <a:pt x="23" y="35"/>
                        <a:pt x="23" y="50"/>
                      </a:cubicBezTo>
                      <a:cubicBezTo>
                        <a:pt x="23" y="65"/>
                        <a:pt x="35" y="77"/>
                        <a:pt x="50" y="7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62510" tIns="81255" rIns="162510" bIns="81255" numCol="1" anchor="t" anchorCtr="0" compatLnSpc="1">
                  <a:prstTxWarp prst="textNoShape">
                    <a:avLst/>
                  </a:prstTxWarp>
                </a:bodyPr>
                <a:lstStyle/>
                <a:p>
                  <a:endParaRPr lang="en-US" sz="3199" dirty="0">
                    <a:latin typeface="微软雅黑" panose="020B0503020204020204" pitchFamily="34" charset="-122"/>
                    <a:ea typeface="微软雅黑" panose="020B0503020204020204" pitchFamily="34" charset="-122"/>
                  </a:endParaRPr>
                </a:p>
              </p:txBody>
            </p:sp>
            <p:sp>
              <p:nvSpPr>
                <p:cNvPr id="20" name="Freeform 19"/>
                <p:cNvSpPr>
                  <a:spLocks/>
                </p:cNvSpPr>
                <p:nvPr/>
              </p:nvSpPr>
              <p:spPr bwMode="auto">
                <a:xfrm>
                  <a:off x="5256213" y="3757613"/>
                  <a:ext cx="1176338" cy="234950"/>
                </a:xfrm>
                <a:custGeom>
                  <a:avLst/>
                  <a:gdLst>
                    <a:gd name="T0" fmla="*/ 8 w 313"/>
                    <a:gd name="T1" fmla="*/ 0 h 62"/>
                    <a:gd name="T2" fmla="*/ 304 w 313"/>
                    <a:gd name="T3" fmla="*/ 0 h 62"/>
                    <a:gd name="T4" fmla="*/ 313 w 313"/>
                    <a:gd name="T5" fmla="*/ 9 h 62"/>
                    <a:gd name="T6" fmla="*/ 313 w 313"/>
                    <a:gd name="T7" fmla="*/ 54 h 62"/>
                    <a:gd name="T8" fmla="*/ 304 w 313"/>
                    <a:gd name="T9" fmla="*/ 62 h 62"/>
                    <a:gd name="T10" fmla="*/ 223 w 313"/>
                    <a:gd name="T11" fmla="*/ 62 h 62"/>
                    <a:gd name="T12" fmla="*/ 224 w 313"/>
                    <a:gd name="T13" fmla="*/ 58 h 62"/>
                    <a:gd name="T14" fmla="*/ 167 w 313"/>
                    <a:gd name="T15" fmla="*/ 2 h 62"/>
                    <a:gd name="T16" fmla="*/ 113 w 313"/>
                    <a:gd name="T17" fmla="*/ 43 h 62"/>
                    <a:gd name="T18" fmla="*/ 59 w 313"/>
                    <a:gd name="T19" fmla="*/ 2 h 62"/>
                    <a:gd name="T20" fmla="*/ 3 w 313"/>
                    <a:gd name="T21" fmla="*/ 58 h 62"/>
                    <a:gd name="T22" fmla="*/ 3 w 313"/>
                    <a:gd name="T23" fmla="*/ 60 h 62"/>
                    <a:gd name="T24" fmla="*/ 0 w 313"/>
                    <a:gd name="T25" fmla="*/ 54 h 62"/>
                    <a:gd name="T26" fmla="*/ 0 w 313"/>
                    <a:gd name="T27" fmla="*/ 9 h 62"/>
                    <a:gd name="T28" fmla="*/ 8 w 313"/>
                    <a:gd name="T29"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3" h="62">
                      <a:moveTo>
                        <a:pt x="8" y="0"/>
                      </a:moveTo>
                      <a:cubicBezTo>
                        <a:pt x="304" y="0"/>
                        <a:pt x="304" y="0"/>
                        <a:pt x="304" y="0"/>
                      </a:cubicBezTo>
                      <a:cubicBezTo>
                        <a:pt x="309" y="0"/>
                        <a:pt x="313" y="4"/>
                        <a:pt x="313" y="9"/>
                      </a:cubicBezTo>
                      <a:cubicBezTo>
                        <a:pt x="313" y="54"/>
                        <a:pt x="313" y="54"/>
                        <a:pt x="313" y="54"/>
                      </a:cubicBezTo>
                      <a:cubicBezTo>
                        <a:pt x="313" y="58"/>
                        <a:pt x="309" y="62"/>
                        <a:pt x="304" y="62"/>
                      </a:cubicBezTo>
                      <a:cubicBezTo>
                        <a:pt x="223" y="62"/>
                        <a:pt x="223" y="62"/>
                        <a:pt x="223" y="62"/>
                      </a:cubicBezTo>
                      <a:cubicBezTo>
                        <a:pt x="224" y="60"/>
                        <a:pt x="224" y="59"/>
                        <a:pt x="224" y="58"/>
                      </a:cubicBezTo>
                      <a:cubicBezTo>
                        <a:pt x="224" y="27"/>
                        <a:pt x="198" y="2"/>
                        <a:pt x="167" y="2"/>
                      </a:cubicBezTo>
                      <a:cubicBezTo>
                        <a:pt x="141" y="2"/>
                        <a:pt x="120" y="19"/>
                        <a:pt x="113" y="43"/>
                      </a:cubicBezTo>
                      <a:cubicBezTo>
                        <a:pt x="107" y="19"/>
                        <a:pt x="85" y="2"/>
                        <a:pt x="59" y="2"/>
                      </a:cubicBezTo>
                      <a:cubicBezTo>
                        <a:pt x="28" y="2"/>
                        <a:pt x="3" y="27"/>
                        <a:pt x="3" y="58"/>
                      </a:cubicBezTo>
                      <a:cubicBezTo>
                        <a:pt x="3" y="58"/>
                        <a:pt x="3" y="59"/>
                        <a:pt x="3" y="60"/>
                      </a:cubicBezTo>
                      <a:cubicBezTo>
                        <a:pt x="1" y="58"/>
                        <a:pt x="0" y="56"/>
                        <a:pt x="0" y="54"/>
                      </a:cubicBezTo>
                      <a:cubicBezTo>
                        <a:pt x="0" y="9"/>
                        <a:pt x="0" y="9"/>
                        <a:pt x="0" y="9"/>
                      </a:cubicBezTo>
                      <a:cubicBezTo>
                        <a:pt x="0" y="4"/>
                        <a:pt x="4"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62510" tIns="81255" rIns="162510" bIns="81255" numCol="1" anchor="t" anchorCtr="0" compatLnSpc="1">
                  <a:prstTxWarp prst="textNoShape">
                    <a:avLst/>
                  </a:prstTxWarp>
                </a:bodyPr>
                <a:lstStyle/>
                <a:p>
                  <a:endParaRPr lang="en-US" sz="3199" dirty="0">
                    <a:latin typeface="微软雅黑" panose="020B0503020204020204" pitchFamily="34" charset="-122"/>
                    <a:ea typeface="微软雅黑" panose="020B0503020204020204" pitchFamily="34" charset="-122"/>
                  </a:endParaRPr>
                </a:p>
              </p:txBody>
            </p:sp>
            <p:sp>
              <p:nvSpPr>
                <p:cNvPr id="21" name="Freeform 21"/>
                <p:cNvSpPr>
                  <a:spLocks/>
                </p:cNvSpPr>
                <p:nvPr/>
              </p:nvSpPr>
              <p:spPr bwMode="auto">
                <a:xfrm>
                  <a:off x="6573838" y="2846388"/>
                  <a:ext cx="290513" cy="333375"/>
                </a:xfrm>
                <a:custGeom>
                  <a:avLst/>
                  <a:gdLst>
                    <a:gd name="T0" fmla="*/ 77 w 77"/>
                    <a:gd name="T1" fmla="*/ 88 h 88"/>
                    <a:gd name="T2" fmla="*/ 34 w 77"/>
                    <a:gd name="T3" fmla="*/ 23 h 88"/>
                    <a:gd name="T4" fmla="*/ 0 w 77"/>
                    <a:gd name="T5" fmla="*/ 0 h 88"/>
                    <a:gd name="T6" fmla="*/ 12 w 77"/>
                    <a:gd name="T7" fmla="*/ 85 h 88"/>
                    <a:gd name="T8" fmla="*/ 77 w 77"/>
                    <a:gd name="T9" fmla="*/ 88 h 88"/>
                  </a:gdLst>
                  <a:ahLst/>
                  <a:cxnLst>
                    <a:cxn ang="0">
                      <a:pos x="T0" y="T1"/>
                    </a:cxn>
                    <a:cxn ang="0">
                      <a:pos x="T2" y="T3"/>
                    </a:cxn>
                    <a:cxn ang="0">
                      <a:pos x="T4" y="T5"/>
                    </a:cxn>
                    <a:cxn ang="0">
                      <a:pos x="T6" y="T7"/>
                    </a:cxn>
                    <a:cxn ang="0">
                      <a:pos x="T8" y="T9"/>
                    </a:cxn>
                  </a:cxnLst>
                  <a:rect l="0" t="0" r="r" b="b"/>
                  <a:pathLst>
                    <a:path w="77" h="88">
                      <a:moveTo>
                        <a:pt x="77" y="88"/>
                      </a:moveTo>
                      <a:cubicBezTo>
                        <a:pt x="77" y="88"/>
                        <a:pt x="49" y="40"/>
                        <a:pt x="34" y="23"/>
                      </a:cubicBezTo>
                      <a:cubicBezTo>
                        <a:pt x="20" y="7"/>
                        <a:pt x="0" y="0"/>
                        <a:pt x="0" y="0"/>
                      </a:cubicBezTo>
                      <a:cubicBezTo>
                        <a:pt x="12" y="85"/>
                        <a:pt x="12" y="85"/>
                        <a:pt x="12" y="85"/>
                      </a:cubicBezTo>
                      <a:lnTo>
                        <a:pt x="77" y="8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62510" tIns="81255" rIns="162510" bIns="81255" numCol="1" anchor="t" anchorCtr="0" compatLnSpc="1">
                  <a:prstTxWarp prst="textNoShape">
                    <a:avLst/>
                  </a:prstTxWarp>
                </a:bodyPr>
                <a:lstStyle/>
                <a:p>
                  <a:endParaRPr lang="en-US" sz="3199" dirty="0">
                    <a:latin typeface="微软雅黑" panose="020B0503020204020204" pitchFamily="34" charset="-122"/>
                    <a:ea typeface="微软雅黑" panose="020B0503020204020204" pitchFamily="34" charset="-122"/>
                  </a:endParaRPr>
                </a:p>
              </p:txBody>
            </p:sp>
          </p:grpSp>
        </p:grpSp>
        <p:grpSp>
          <p:nvGrpSpPr>
            <p:cNvPr id="10" name="组合 4"/>
            <p:cNvGrpSpPr/>
            <p:nvPr/>
          </p:nvGrpSpPr>
          <p:grpSpPr>
            <a:xfrm>
              <a:off x="1351882" y="4081062"/>
              <a:ext cx="8420739" cy="1411187"/>
              <a:chOff x="1351882" y="4081062"/>
              <a:chExt cx="8420739" cy="1411187"/>
            </a:xfrm>
          </p:grpSpPr>
          <p:sp>
            <p:nvSpPr>
              <p:cNvPr id="6" name="Rectangle 28"/>
              <p:cNvSpPr/>
              <p:nvPr/>
            </p:nvSpPr>
            <p:spPr>
              <a:xfrm flipH="1">
                <a:off x="1351882" y="4081062"/>
                <a:ext cx="2304000" cy="1411187"/>
              </a:xfrm>
              <a:prstGeom prst="rect">
                <a:avLst/>
              </a:prstGeom>
              <a:solidFill>
                <a:srgbClr val="18478F"/>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199" dirty="0">
                  <a:latin typeface="微软雅黑" panose="020B0503020204020204" pitchFamily="34" charset="-122"/>
                  <a:ea typeface="微软雅黑" panose="020B0503020204020204" pitchFamily="34" charset="-122"/>
                </a:endParaRPr>
              </a:p>
            </p:txBody>
          </p:sp>
          <p:sp>
            <p:nvSpPr>
              <p:cNvPr id="7" name="Rectangle 29"/>
              <p:cNvSpPr/>
              <p:nvPr/>
            </p:nvSpPr>
            <p:spPr>
              <a:xfrm flipH="1">
                <a:off x="3726795" y="4081062"/>
                <a:ext cx="1800000" cy="1411187"/>
              </a:xfrm>
              <a:prstGeom prst="rect">
                <a:avLst/>
              </a:prstGeom>
              <a:solidFill>
                <a:srgbClr val="18478F"/>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199" dirty="0">
                  <a:latin typeface="微软雅黑" panose="020B0503020204020204" pitchFamily="34" charset="-122"/>
                  <a:ea typeface="微软雅黑" panose="020B0503020204020204" pitchFamily="34" charset="-122"/>
                </a:endParaRPr>
              </a:p>
            </p:txBody>
          </p:sp>
          <p:sp>
            <p:nvSpPr>
              <p:cNvPr id="8" name="Rectangle 30"/>
              <p:cNvSpPr/>
              <p:nvPr/>
            </p:nvSpPr>
            <p:spPr>
              <a:xfrm flipH="1">
                <a:off x="5597708" y="4081062"/>
                <a:ext cx="1800000" cy="1411187"/>
              </a:xfrm>
              <a:prstGeom prst="rect">
                <a:avLst/>
              </a:prstGeom>
              <a:solidFill>
                <a:srgbClr val="18478F"/>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199" dirty="0">
                  <a:latin typeface="微软雅黑" panose="020B0503020204020204" pitchFamily="34" charset="-122"/>
                  <a:ea typeface="微软雅黑" panose="020B0503020204020204" pitchFamily="34" charset="-122"/>
                </a:endParaRPr>
              </a:p>
            </p:txBody>
          </p:sp>
          <p:sp>
            <p:nvSpPr>
              <p:cNvPr id="9" name="Rectangle 31"/>
              <p:cNvSpPr/>
              <p:nvPr/>
            </p:nvSpPr>
            <p:spPr>
              <a:xfrm flipH="1">
                <a:off x="7468621" y="4081062"/>
                <a:ext cx="2304000" cy="1411187"/>
              </a:xfrm>
              <a:prstGeom prst="rect">
                <a:avLst/>
              </a:prstGeom>
              <a:solidFill>
                <a:srgbClr val="18478F"/>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199" dirty="0">
                  <a:latin typeface="微软雅黑" panose="020B0503020204020204" pitchFamily="34" charset="-122"/>
                  <a:ea typeface="微软雅黑" panose="020B0503020204020204" pitchFamily="34" charset="-122"/>
                </a:endParaRPr>
              </a:p>
            </p:txBody>
          </p:sp>
        </p:grpSp>
      </p:grpSp>
      <p:sp>
        <p:nvSpPr>
          <p:cNvPr id="28" name="矩形 27"/>
          <p:cNvSpPr>
            <a:spLocks noChangeArrowheads="1"/>
          </p:cNvSpPr>
          <p:nvPr/>
        </p:nvSpPr>
        <p:spPr bwMode="auto">
          <a:xfrm>
            <a:off x="1299989" y="5709394"/>
            <a:ext cx="9590217" cy="295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02" tIns="45702" rIns="91402" bIns="45702">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a:lnSpc>
                <a:spcPct val="120000"/>
              </a:lnSpc>
              <a:spcBef>
                <a:spcPct val="0"/>
              </a:spcBef>
              <a:buNone/>
            </a:pPr>
            <a:r>
              <a:rPr lang="zh-CN" altLang="en-US" sz="1200" dirty="0">
                <a:solidFill>
                  <a:schemeClr val="tx1">
                    <a:lumMod val="50000"/>
                    <a:lumOff val="50000"/>
                  </a:schemeClr>
                </a:solidFill>
              </a:rPr>
              <a:t>为了弥补红色通道损失，要</a:t>
            </a:r>
            <a:r>
              <a:rPr lang="zh-CN" altLang="en-US" sz="1200" dirty="0" smtClean="0">
                <a:solidFill>
                  <a:schemeClr val="tx1">
                    <a:lumMod val="50000"/>
                    <a:lumOff val="50000"/>
                  </a:schemeClr>
                </a:solidFill>
              </a:rPr>
              <a:t>遵循以上</a:t>
            </a:r>
            <a:r>
              <a:rPr lang="en-US" altLang="zh-CN" sz="1200" dirty="0" smtClean="0">
                <a:solidFill>
                  <a:schemeClr val="tx1">
                    <a:lumMod val="50000"/>
                    <a:lumOff val="50000"/>
                  </a:schemeClr>
                </a:solidFill>
              </a:rPr>
              <a:t>4</a:t>
            </a:r>
            <a:r>
              <a:rPr lang="zh-CN" altLang="en-US" sz="1200" dirty="0">
                <a:solidFill>
                  <a:schemeClr val="tx1">
                    <a:lumMod val="50000"/>
                    <a:lumOff val="50000"/>
                  </a:schemeClr>
                </a:solidFill>
              </a:rPr>
              <a:t>个</a:t>
            </a:r>
            <a:r>
              <a:rPr lang="zh-CN" altLang="en-US" sz="1200" dirty="0" smtClean="0">
                <a:solidFill>
                  <a:schemeClr val="tx1">
                    <a:lumMod val="50000"/>
                    <a:lumOff val="50000"/>
                  </a:schemeClr>
                </a:solidFill>
              </a:rPr>
              <a:t>原则。</a:t>
            </a:r>
            <a:endParaRPr lang="zh-CN" altLang="en-US" sz="1200" dirty="0">
              <a:solidFill>
                <a:schemeClr val="tx1">
                  <a:lumMod val="50000"/>
                  <a:lumOff val="50000"/>
                </a:schemeClr>
              </a:solidFill>
              <a:sym typeface="微软雅黑" pitchFamily="34" charset="-122"/>
            </a:endParaRPr>
          </a:p>
        </p:txBody>
      </p:sp>
      <p:cxnSp>
        <p:nvCxnSpPr>
          <p:cNvPr id="29" name="肘形连接符 28"/>
          <p:cNvCxnSpPr>
            <a:stCxn id="6" idx="0"/>
            <a:endCxn id="40" idx="2"/>
          </p:cNvCxnSpPr>
          <p:nvPr/>
        </p:nvCxnSpPr>
        <p:spPr>
          <a:xfrm rot="16200000" flipV="1">
            <a:off x="2281465" y="3320268"/>
            <a:ext cx="336603" cy="76568"/>
          </a:xfrm>
          <a:prstGeom prst="curvedConnector3">
            <a:avLst>
              <a:gd name="adj1" fmla="val 29726"/>
            </a:avLst>
          </a:prstGeom>
          <a:ln w="12700">
            <a:solidFill>
              <a:schemeClr val="tx1">
                <a:lumMod val="50000"/>
                <a:lumOff val="50000"/>
              </a:schemeClr>
            </a:solidFill>
            <a:tailEnd type="oval" w="lg" len="lg"/>
          </a:ln>
        </p:spPr>
        <p:style>
          <a:lnRef idx="1">
            <a:schemeClr val="accent1"/>
          </a:lnRef>
          <a:fillRef idx="0">
            <a:schemeClr val="accent1"/>
          </a:fillRef>
          <a:effectRef idx="0">
            <a:schemeClr val="accent1"/>
          </a:effectRef>
          <a:fontRef idx="minor">
            <a:schemeClr val="tx1"/>
          </a:fontRef>
        </p:style>
      </p:cxnSp>
      <p:cxnSp>
        <p:nvCxnSpPr>
          <p:cNvPr id="30" name="肘形连接符 29"/>
          <p:cNvCxnSpPr>
            <a:stCxn id="7" idx="0"/>
          </p:cNvCxnSpPr>
          <p:nvPr/>
        </p:nvCxnSpPr>
        <p:spPr>
          <a:xfrm rot="5400000" flipH="1" flipV="1">
            <a:off x="4544428" y="3256138"/>
            <a:ext cx="336596" cy="204835"/>
          </a:xfrm>
          <a:prstGeom prst="curvedConnector3">
            <a:avLst>
              <a:gd name="adj1" fmla="val 50000"/>
            </a:avLst>
          </a:prstGeom>
          <a:ln w="12700">
            <a:solidFill>
              <a:schemeClr val="tx1">
                <a:lumMod val="50000"/>
                <a:lumOff val="50000"/>
              </a:schemeClr>
            </a:solidFill>
            <a:tailEnd type="oval" w="lg" len="lg"/>
          </a:ln>
        </p:spPr>
        <p:style>
          <a:lnRef idx="1">
            <a:schemeClr val="accent1"/>
          </a:lnRef>
          <a:fillRef idx="0">
            <a:schemeClr val="accent1"/>
          </a:fillRef>
          <a:effectRef idx="0">
            <a:schemeClr val="accent1"/>
          </a:effectRef>
          <a:fontRef idx="minor">
            <a:schemeClr val="tx1"/>
          </a:fontRef>
        </p:style>
      </p:cxnSp>
      <p:cxnSp>
        <p:nvCxnSpPr>
          <p:cNvPr id="31" name="肘形连接符 30"/>
          <p:cNvCxnSpPr>
            <a:stCxn id="9" idx="0"/>
            <a:endCxn id="37" idx="2"/>
          </p:cNvCxnSpPr>
          <p:nvPr/>
        </p:nvCxnSpPr>
        <p:spPr>
          <a:xfrm rot="5400000" flipH="1" flipV="1">
            <a:off x="9040602" y="2752551"/>
            <a:ext cx="336603" cy="1212002"/>
          </a:xfrm>
          <a:prstGeom prst="curvedConnector3">
            <a:avLst>
              <a:gd name="adj1" fmla="val 50000"/>
            </a:avLst>
          </a:prstGeom>
          <a:ln w="12700">
            <a:solidFill>
              <a:schemeClr val="tx1">
                <a:lumMod val="50000"/>
                <a:lumOff val="50000"/>
              </a:schemeClr>
            </a:solidFill>
            <a:tailEnd type="oval" w="lg" len="lg"/>
          </a:ln>
        </p:spPr>
        <p:style>
          <a:lnRef idx="1">
            <a:schemeClr val="accent1"/>
          </a:lnRef>
          <a:fillRef idx="0">
            <a:schemeClr val="accent1"/>
          </a:fillRef>
          <a:effectRef idx="0">
            <a:schemeClr val="accent1"/>
          </a:effectRef>
          <a:fontRef idx="minor">
            <a:schemeClr val="tx1"/>
          </a:fontRef>
        </p:style>
      </p:cxnSp>
      <p:cxnSp>
        <p:nvCxnSpPr>
          <p:cNvPr id="36" name="直接连接符 35"/>
          <p:cNvCxnSpPr>
            <a:stCxn id="8" idx="0"/>
          </p:cNvCxnSpPr>
          <p:nvPr/>
        </p:nvCxnSpPr>
        <p:spPr>
          <a:xfrm rot="5400000" flipH="1" flipV="1">
            <a:off x="6713496" y="2957401"/>
            <a:ext cx="336601" cy="802306"/>
          </a:xfrm>
          <a:prstGeom prst="curvedConnector2">
            <a:avLst/>
          </a:prstGeom>
          <a:ln w="12700">
            <a:solidFill>
              <a:schemeClr val="tx1">
                <a:lumMod val="50000"/>
                <a:lumOff val="50000"/>
              </a:schemeClr>
            </a:solidFill>
            <a:tailEnd type="oval" w="lg" len="lg"/>
          </a:ln>
        </p:spPr>
        <p:style>
          <a:lnRef idx="1">
            <a:schemeClr val="accent1"/>
          </a:lnRef>
          <a:fillRef idx="0">
            <a:schemeClr val="accent1"/>
          </a:fillRef>
          <a:effectRef idx="0">
            <a:schemeClr val="accent1"/>
          </a:effectRef>
          <a:fontRef idx="minor">
            <a:schemeClr val="tx1"/>
          </a:fontRef>
        </p:style>
      </p:cxnSp>
      <p:sp>
        <p:nvSpPr>
          <p:cNvPr id="37" name="圆角矩形 36"/>
          <p:cNvSpPr/>
          <p:nvPr/>
        </p:nvSpPr>
        <p:spPr>
          <a:xfrm>
            <a:off x="8803977" y="1631357"/>
            <a:ext cx="2021855" cy="1558894"/>
          </a:xfrm>
          <a:prstGeom prst="roundRect">
            <a:avLst>
              <a:gd name="adj" fmla="val 13000"/>
            </a:avLst>
          </a:prstGeom>
          <a:gradFill rotWithShape="1">
            <a:gsLst>
              <a:gs pos="0">
                <a:schemeClr val="bg1"/>
              </a:gs>
              <a:gs pos="100000">
                <a:schemeClr val="bg1">
                  <a:lumMod val="95000"/>
                </a:schemeClr>
              </a:gs>
            </a:gsLst>
            <a:lin ang="7800000" scaled="0"/>
          </a:gradFill>
          <a:ln w="28575">
            <a:gradFill>
              <a:gsLst>
                <a:gs pos="0">
                  <a:schemeClr val="bg1"/>
                </a:gs>
                <a:gs pos="100000">
                  <a:schemeClr val="bg1">
                    <a:lumMod val="85000"/>
                  </a:schemeClr>
                </a:gs>
              </a:gsLst>
              <a:lin ang="7800000" scaled="0"/>
            </a:gradFill>
          </a:ln>
          <a:effectLst>
            <a:outerShdw blurRad="127000" dir="7200000" sx="102000" sy="102000" algn="ctr" rotWithShape="0">
              <a:schemeClr val="tx1">
                <a:lumMod val="90000"/>
                <a:lumOff val="10000"/>
                <a:alpha val="20000"/>
              </a:schemeClr>
            </a:outerShdw>
          </a:effectLst>
        </p:spPr>
        <p:txBody>
          <a:bodyPr wrap="none" lIns="91412" tIns="45706" rIns="91412" bIns="45706" anchor="ctr"/>
          <a:lstStyle/>
          <a:p>
            <a:pPr latinLnBrk="1"/>
            <a:endParaRPr kumimoji="1" lang="zh-CN" altLang="en-US" sz="2399" dirty="0">
              <a:solidFill>
                <a:srgbClr val="000000"/>
              </a:solidFill>
              <a:latin typeface="微软雅黑" panose="020B0503020204020204" pitchFamily="34" charset="-122"/>
              <a:ea typeface="微软雅黑" panose="020B0503020204020204" pitchFamily="34" charset="-122"/>
            </a:endParaRPr>
          </a:p>
        </p:txBody>
      </p:sp>
      <p:sp>
        <p:nvSpPr>
          <p:cNvPr id="38" name="圆角矩形 37"/>
          <p:cNvSpPr/>
          <p:nvPr/>
        </p:nvSpPr>
        <p:spPr>
          <a:xfrm>
            <a:off x="6364911" y="1631357"/>
            <a:ext cx="2021855" cy="1558894"/>
          </a:xfrm>
          <a:prstGeom prst="roundRect">
            <a:avLst>
              <a:gd name="adj" fmla="val 13000"/>
            </a:avLst>
          </a:prstGeom>
          <a:gradFill rotWithShape="1">
            <a:gsLst>
              <a:gs pos="0">
                <a:schemeClr val="bg1"/>
              </a:gs>
              <a:gs pos="100000">
                <a:schemeClr val="bg1">
                  <a:lumMod val="95000"/>
                </a:schemeClr>
              </a:gs>
            </a:gsLst>
            <a:lin ang="7800000" scaled="0"/>
          </a:gradFill>
          <a:ln w="28575">
            <a:gradFill>
              <a:gsLst>
                <a:gs pos="0">
                  <a:schemeClr val="bg1"/>
                </a:gs>
                <a:gs pos="100000">
                  <a:schemeClr val="bg1">
                    <a:lumMod val="85000"/>
                  </a:schemeClr>
                </a:gs>
              </a:gsLst>
              <a:lin ang="7800000" scaled="0"/>
            </a:gradFill>
          </a:ln>
          <a:effectLst>
            <a:outerShdw blurRad="127000" dir="7200000" sx="102000" sy="102000" algn="ctr" rotWithShape="0">
              <a:schemeClr val="tx1">
                <a:lumMod val="90000"/>
                <a:lumOff val="10000"/>
                <a:alpha val="20000"/>
              </a:schemeClr>
            </a:outerShdw>
          </a:effectLst>
        </p:spPr>
        <p:txBody>
          <a:bodyPr wrap="none" lIns="91412" tIns="45706" rIns="91412" bIns="45706" anchor="ctr"/>
          <a:lstStyle/>
          <a:p>
            <a:pPr latinLnBrk="1"/>
            <a:endParaRPr kumimoji="1" lang="zh-CN" altLang="en-US" sz="2399" dirty="0">
              <a:solidFill>
                <a:srgbClr val="000000"/>
              </a:solidFill>
              <a:latin typeface="微软雅黑" panose="020B0503020204020204" pitchFamily="34" charset="-122"/>
              <a:ea typeface="微软雅黑" panose="020B0503020204020204" pitchFamily="34" charset="-122"/>
            </a:endParaRPr>
          </a:p>
        </p:txBody>
      </p:sp>
      <p:sp>
        <p:nvSpPr>
          <p:cNvPr id="39" name="圆角矩形 38"/>
          <p:cNvSpPr/>
          <p:nvPr/>
        </p:nvSpPr>
        <p:spPr>
          <a:xfrm>
            <a:off x="3868361" y="1631357"/>
            <a:ext cx="2021855" cy="1558894"/>
          </a:xfrm>
          <a:prstGeom prst="roundRect">
            <a:avLst>
              <a:gd name="adj" fmla="val 13000"/>
            </a:avLst>
          </a:prstGeom>
          <a:gradFill rotWithShape="1">
            <a:gsLst>
              <a:gs pos="0">
                <a:schemeClr val="bg1"/>
              </a:gs>
              <a:gs pos="100000">
                <a:schemeClr val="bg1">
                  <a:lumMod val="95000"/>
                </a:schemeClr>
              </a:gs>
            </a:gsLst>
            <a:lin ang="7800000" scaled="0"/>
          </a:gradFill>
          <a:ln w="28575">
            <a:gradFill>
              <a:gsLst>
                <a:gs pos="0">
                  <a:schemeClr val="bg1"/>
                </a:gs>
                <a:gs pos="100000">
                  <a:schemeClr val="bg1">
                    <a:lumMod val="85000"/>
                  </a:schemeClr>
                </a:gs>
              </a:gsLst>
              <a:lin ang="7800000" scaled="0"/>
            </a:gradFill>
          </a:ln>
          <a:effectLst>
            <a:outerShdw blurRad="127000" dir="7200000" sx="102000" sy="102000" algn="ctr" rotWithShape="0">
              <a:schemeClr val="tx1">
                <a:lumMod val="90000"/>
                <a:lumOff val="10000"/>
                <a:alpha val="20000"/>
              </a:schemeClr>
            </a:outerShdw>
          </a:effectLst>
        </p:spPr>
        <p:txBody>
          <a:bodyPr wrap="none" lIns="91412" tIns="45706" rIns="91412" bIns="45706" anchor="ctr"/>
          <a:lstStyle/>
          <a:p>
            <a:pPr latinLnBrk="1"/>
            <a:endParaRPr kumimoji="1" lang="zh-CN" altLang="en-US" sz="2399" dirty="0">
              <a:solidFill>
                <a:srgbClr val="000000"/>
              </a:solidFill>
              <a:latin typeface="微软雅黑" panose="020B0503020204020204" pitchFamily="34" charset="-122"/>
              <a:ea typeface="微软雅黑" panose="020B0503020204020204" pitchFamily="34" charset="-122"/>
            </a:endParaRPr>
          </a:p>
        </p:txBody>
      </p:sp>
      <p:sp>
        <p:nvSpPr>
          <p:cNvPr id="40" name="圆角矩形 39"/>
          <p:cNvSpPr/>
          <p:nvPr/>
        </p:nvSpPr>
        <p:spPr>
          <a:xfrm>
            <a:off x="1400555" y="1631357"/>
            <a:ext cx="2021855" cy="1558894"/>
          </a:xfrm>
          <a:prstGeom prst="roundRect">
            <a:avLst>
              <a:gd name="adj" fmla="val 13000"/>
            </a:avLst>
          </a:prstGeom>
          <a:gradFill rotWithShape="1">
            <a:gsLst>
              <a:gs pos="0">
                <a:schemeClr val="bg1"/>
              </a:gs>
              <a:gs pos="100000">
                <a:schemeClr val="bg1">
                  <a:lumMod val="95000"/>
                </a:schemeClr>
              </a:gs>
            </a:gsLst>
            <a:lin ang="7800000" scaled="0"/>
          </a:gradFill>
          <a:ln w="28575">
            <a:gradFill>
              <a:gsLst>
                <a:gs pos="0">
                  <a:schemeClr val="bg1"/>
                </a:gs>
                <a:gs pos="100000">
                  <a:schemeClr val="bg1">
                    <a:lumMod val="85000"/>
                  </a:schemeClr>
                </a:gs>
              </a:gsLst>
              <a:lin ang="7800000" scaled="0"/>
            </a:gradFill>
          </a:ln>
          <a:effectLst>
            <a:outerShdw blurRad="127000" dir="7200000" sx="102000" sy="102000" algn="ctr" rotWithShape="0">
              <a:schemeClr val="tx1">
                <a:lumMod val="90000"/>
                <a:lumOff val="10000"/>
                <a:alpha val="20000"/>
              </a:schemeClr>
            </a:outerShdw>
          </a:effectLst>
        </p:spPr>
        <p:txBody>
          <a:bodyPr wrap="none" lIns="91412" tIns="45706" rIns="91412" bIns="45706" anchor="ctr"/>
          <a:lstStyle/>
          <a:p>
            <a:pPr latinLnBrk="1"/>
            <a:endParaRPr kumimoji="1" lang="zh-CN" altLang="en-US" sz="2399" dirty="0">
              <a:solidFill>
                <a:srgbClr val="000000"/>
              </a:solidFill>
              <a:latin typeface="微软雅黑" panose="020B0503020204020204" pitchFamily="34" charset="-122"/>
              <a:ea typeface="微软雅黑" panose="020B0503020204020204" pitchFamily="34" charset="-122"/>
            </a:endParaRPr>
          </a:p>
        </p:txBody>
      </p:sp>
      <p:sp>
        <p:nvSpPr>
          <p:cNvPr id="42" name="矩形 17"/>
          <p:cNvSpPr>
            <a:spLocks noChangeArrowheads="1"/>
          </p:cNvSpPr>
          <p:nvPr/>
        </p:nvSpPr>
        <p:spPr bwMode="auto">
          <a:xfrm>
            <a:off x="1479187" y="1620115"/>
            <a:ext cx="1893333" cy="362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02" tIns="45702" rIns="91402" bIns="45702">
            <a:spAutoFit/>
          </a:bodyPr>
          <a:lstStyle/>
          <a:p>
            <a:pPr algn="ctr" eaLnBrk="0" hangingPunct="0">
              <a:lnSpc>
                <a:spcPct val="120000"/>
              </a:lnSpc>
              <a:spcBef>
                <a:spcPct val="0"/>
              </a:spcBef>
              <a:buFont typeface="Arial" charset="0"/>
              <a:buNone/>
            </a:pPr>
            <a:endParaRPr lang="zh-CN" altLang="en-US" sz="1599" b="1" dirty="0">
              <a:solidFill>
                <a:srgbClr val="18478F"/>
              </a:solidFill>
              <a:latin typeface="微软雅黑" panose="020B0503020204020204" pitchFamily="34" charset="-122"/>
              <a:ea typeface="微软雅黑" panose="020B0503020204020204" pitchFamily="34" charset="-122"/>
            </a:endParaRPr>
          </a:p>
        </p:txBody>
      </p:sp>
      <p:sp>
        <p:nvSpPr>
          <p:cNvPr id="47" name="矩形 17"/>
          <p:cNvSpPr>
            <a:spLocks noChangeArrowheads="1"/>
          </p:cNvSpPr>
          <p:nvPr/>
        </p:nvSpPr>
        <p:spPr bwMode="auto">
          <a:xfrm>
            <a:off x="3946994" y="1673256"/>
            <a:ext cx="1893333" cy="1543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02" tIns="45702" rIns="91402" bIns="45702">
            <a:spAutoFit/>
          </a:bodyPr>
          <a:lstStyle/>
          <a:p>
            <a:pPr algn="ctr" eaLnBrk="0" hangingPunct="0">
              <a:lnSpc>
                <a:spcPct val="120000"/>
              </a:lnSpc>
              <a:spcBef>
                <a:spcPct val="0"/>
              </a:spcBef>
            </a:pPr>
            <a:r>
              <a:rPr lang="zh-CN" altLang="en-US" sz="1599" b="1" dirty="0">
                <a:solidFill>
                  <a:srgbClr val="18478F"/>
                </a:solidFill>
                <a:latin typeface="微软雅黑" panose="020B0503020204020204" pitchFamily="34" charset="-122"/>
                <a:ea typeface="微软雅黑" panose="020B0503020204020204" pitchFamily="34" charset="-122"/>
                <a:sym typeface="微软雅黑" pitchFamily="34" charset="-122"/>
              </a:rPr>
              <a:t>绿色通道包含了和红色通道相反的颜色信息，因此在补偿红色的强衰减方面非常重要。</a:t>
            </a:r>
            <a:endParaRPr lang="zh-CN" altLang="en-US" sz="1599" b="1" dirty="0">
              <a:solidFill>
                <a:srgbClr val="18478F"/>
              </a:solidFill>
              <a:latin typeface="微软雅黑" panose="020B0503020204020204" pitchFamily="34" charset="-122"/>
              <a:ea typeface="微软雅黑" panose="020B0503020204020204" pitchFamily="34" charset="-122"/>
            </a:endParaRPr>
          </a:p>
        </p:txBody>
      </p:sp>
      <p:sp>
        <p:nvSpPr>
          <p:cNvPr id="49" name="矩形 17"/>
          <p:cNvSpPr>
            <a:spLocks noChangeArrowheads="1"/>
          </p:cNvSpPr>
          <p:nvPr/>
        </p:nvSpPr>
        <p:spPr bwMode="auto">
          <a:xfrm>
            <a:off x="6478006" y="1929989"/>
            <a:ext cx="1893333" cy="953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02" tIns="45702" rIns="91402" bIns="45702">
            <a:spAutoFit/>
          </a:bodyPr>
          <a:lstStyle/>
          <a:p>
            <a:pPr algn="ctr" eaLnBrk="0" hangingPunct="0">
              <a:lnSpc>
                <a:spcPct val="120000"/>
              </a:lnSpc>
              <a:spcBef>
                <a:spcPct val="0"/>
              </a:spcBef>
              <a:buFont typeface="Arial" charset="0"/>
              <a:buNone/>
            </a:pPr>
            <a:r>
              <a:rPr lang="zh-CN" altLang="en-US" sz="1599" b="1" dirty="0">
                <a:solidFill>
                  <a:srgbClr val="18478F"/>
                </a:solidFill>
                <a:latin typeface="微软雅黑" panose="020B0503020204020204" pitchFamily="34" charset="-122"/>
                <a:ea typeface="微软雅黑" panose="020B0503020204020204" pitchFamily="34" charset="-122"/>
                <a:sym typeface="微软雅黑" pitchFamily="34" charset="-122"/>
              </a:rPr>
              <a:t>需要根据绿色和红色平均值之间的差异按比例补偿</a:t>
            </a:r>
            <a:endParaRPr lang="zh-CN" altLang="en-US" sz="1599" b="1" dirty="0">
              <a:solidFill>
                <a:srgbClr val="18478F"/>
              </a:solidFill>
              <a:latin typeface="微软雅黑" panose="020B0503020204020204" pitchFamily="34" charset="-122"/>
              <a:ea typeface="微软雅黑" panose="020B0503020204020204" pitchFamily="34" charset="-122"/>
            </a:endParaRPr>
          </a:p>
        </p:txBody>
      </p:sp>
      <p:sp>
        <p:nvSpPr>
          <p:cNvPr id="51" name="矩形 17"/>
          <p:cNvSpPr>
            <a:spLocks noChangeArrowheads="1"/>
          </p:cNvSpPr>
          <p:nvPr/>
        </p:nvSpPr>
        <p:spPr bwMode="auto">
          <a:xfrm>
            <a:off x="8868237" y="1819578"/>
            <a:ext cx="1893333" cy="12486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02" tIns="45702" rIns="91402" bIns="45702">
            <a:spAutoFit/>
          </a:bodyPr>
          <a:lstStyle/>
          <a:p>
            <a:pPr algn="ctr" eaLnBrk="0" hangingPunct="0">
              <a:lnSpc>
                <a:spcPct val="120000"/>
              </a:lnSpc>
              <a:spcBef>
                <a:spcPct val="0"/>
              </a:spcBef>
            </a:pPr>
            <a:r>
              <a:rPr lang="zh-CN" altLang="en-US" sz="1599" b="1" dirty="0">
                <a:solidFill>
                  <a:srgbClr val="18478F"/>
                </a:solidFill>
                <a:latin typeface="微软雅黑" panose="020B0503020204020204" pitchFamily="34" charset="-122"/>
                <a:ea typeface="微软雅黑" panose="020B0503020204020204" pitchFamily="34" charset="-122"/>
                <a:sym typeface="微软雅黑" pitchFamily="34" charset="-122"/>
              </a:rPr>
              <a:t>主要补偿红色通道值较小的像素，而不改变已经具有重要红色部分的像素</a:t>
            </a:r>
            <a:endParaRPr lang="zh-CN" altLang="en-US" sz="1599" b="1" dirty="0">
              <a:solidFill>
                <a:srgbClr val="18478F"/>
              </a:solidFill>
              <a:latin typeface="微软雅黑" panose="020B0503020204020204" pitchFamily="34" charset="-122"/>
              <a:ea typeface="微软雅黑" panose="020B0503020204020204" pitchFamily="34" charset="-122"/>
            </a:endParaRPr>
          </a:p>
        </p:txBody>
      </p:sp>
      <p:sp>
        <p:nvSpPr>
          <p:cNvPr id="65" name="Freeform 156"/>
          <p:cNvSpPr>
            <a:spLocks noChangeAspect="1" noEditPoints="1"/>
          </p:cNvSpPr>
          <p:nvPr/>
        </p:nvSpPr>
        <p:spPr bwMode="auto">
          <a:xfrm>
            <a:off x="2199960" y="3966886"/>
            <a:ext cx="568083" cy="518936"/>
          </a:xfrm>
          <a:custGeom>
            <a:avLst/>
            <a:gdLst>
              <a:gd name="T0" fmla="*/ 37 w 112"/>
              <a:gd name="T1" fmla="*/ 58 h 102"/>
              <a:gd name="T2" fmla="*/ 69 w 112"/>
              <a:gd name="T3" fmla="*/ 52 h 102"/>
              <a:gd name="T4" fmla="*/ 70 w 112"/>
              <a:gd name="T5" fmla="*/ 32 h 102"/>
              <a:gd name="T6" fmla="*/ 80 w 112"/>
              <a:gd name="T7" fmla="*/ 0 h 102"/>
              <a:gd name="T8" fmla="*/ 103 w 112"/>
              <a:gd name="T9" fmla="*/ 24 h 102"/>
              <a:gd name="T10" fmla="*/ 73 w 112"/>
              <a:gd name="T11" fmla="*/ 65 h 102"/>
              <a:gd name="T12" fmla="*/ 42 w 112"/>
              <a:gd name="T13" fmla="*/ 72 h 102"/>
              <a:gd name="T14" fmla="*/ 21 w 112"/>
              <a:gd name="T15" fmla="*/ 101 h 102"/>
              <a:gd name="T16" fmla="*/ 0 w 112"/>
              <a:gd name="T17" fmla="*/ 40 h 102"/>
              <a:gd name="T18" fmla="*/ 1 w 112"/>
              <a:gd name="T19" fmla="*/ 56 h 102"/>
              <a:gd name="T20" fmla="*/ 13 w 112"/>
              <a:gd name="T21" fmla="*/ 49 h 102"/>
              <a:gd name="T22" fmla="*/ 27 w 112"/>
              <a:gd name="T23" fmla="*/ 57 h 102"/>
              <a:gd name="T24" fmla="*/ 29 w 112"/>
              <a:gd name="T25" fmla="*/ 37 h 102"/>
              <a:gd name="T26" fmla="*/ 13 w 112"/>
              <a:gd name="T27" fmla="*/ 40 h 102"/>
              <a:gd name="T28" fmla="*/ 96 w 112"/>
              <a:gd name="T29" fmla="*/ 62 h 102"/>
              <a:gd name="T30" fmla="*/ 81 w 112"/>
              <a:gd name="T31" fmla="*/ 77 h 102"/>
              <a:gd name="T32" fmla="*/ 96 w 112"/>
              <a:gd name="T33" fmla="*/ 92 h 102"/>
              <a:gd name="T34" fmla="*/ 112 w 112"/>
              <a:gd name="T35" fmla="*/ 77 h 102"/>
              <a:gd name="T36" fmla="*/ 96 w 112"/>
              <a:gd name="T37" fmla="*/ 62 h 102"/>
              <a:gd name="T38" fmla="*/ 96 w 112"/>
              <a:gd name="T39" fmla="*/ 70 h 102"/>
              <a:gd name="T40" fmla="*/ 89 w 112"/>
              <a:gd name="T41" fmla="*/ 77 h 102"/>
              <a:gd name="T42" fmla="*/ 96 w 112"/>
              <a:gd name="T43" fmla="*/ 84 h 102"/>
              <a:gd name="T44" fmla="*/ 103 w 112"/>
              <a:gd name="T45" fmla="*/ 77 h 102"/>
              <a:gd name="T46" fmla="*/ 70 w 112"/>
              <a:gd name="T47" fmla="*/ 74 h 102"/>
              <a:gd name="T48" fmla="*/ 60 w 112"/>
              <a:gd name="T49" fmla="*/ 82 h 102"/>
              <a:gd name="T50" fmla="*/ 45 w 112"/>
              <a:gd name="T51" fmla="*/ 83 h 102"/>
              <a:gd name="T52" fmla="*/ 46 w 112"/>
              <a:gd name="T53" fmla="*/ 97 h 102"/>
              <a:gd name="T54" fmla="*/ 62 w 112"/>
              <a:gd name="T55" fmla="*/ 92 h 102"/>
              <a:gd name="T56" fmla="*/ 77 w 112"/>
              <a:gd name="T57" fmla="*/ 98 h 102"/>
              <a:gd name="T58" fmla="*/ 70 w 112"/>
              <a:gd name="T59" fmla="*/ 74 h 102"/>
              <a:gd name="T60" fmla="*/ 40 w 112"/>
              <a:gd name="T61" fmla="*/ 21 h 102"/>
              <a:gd name="T62" fmla="*/ 40 w 112"/>
              <a:gd name="T63" fmla="*/ 43 h 102"/>
              <a:gd name="T64" fmla="*/ 62 w 112"/>
              <a:gd name="T65" fmla="*/ 43 h 102"/>
              <a:gd name="T66" fmla="*/ 62 w 112"/>
              <a:gd name="T67" fmla="*/ 21 h 102"/>
              <a:gd name="T68" fmla="*/ 56 w 112"/>
              <a:gd name="T69" fmla="*/ 27 h 102"/>
              <a:gd name="T70" fmla="*/ 46 w 112"/>
              <a:gd name="T71" fmla="*/ 27 h 102"/>
              <a:gd name="T72" fmla="*/ 46 w 112"/>
              <a:gd name="T73" fmla="*/ 36 h 102"/>
              <a:gd name="T74" fmla="*/ 56 w 112"/>
              <a:gd name="T75" fmla="*/ 36 h 102"/>
              <a:gd name="T76" fmla="*/ 56 w 112"/>
              <a:gd name="T77" fmla="*/ 27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12" h="102">
                <a:moveTo>
                  <a:pt x="21" y="101"/>
                </a:moveTo>
                <a:cubicBezTo>
                  <a:pt x="12" y="74"/>
                  <a:pt x="22" y="64"/>
                  <a:pt x="37" y="58"/>
                </a:cubicBezTo>
                <a:cubicBezTo>
                  <a:pt x="43" y="57"/>
                  <a:pt x="49" y="56"/>
                  <a:pt x="55" y="55"/>
                </a:cubicBezTo>
                <a:cubicBezTo>
                  <a:pt x="60" y="54"/>
                  <a:pt x="65" y="53"/>
                  <a:pt x="69" y="52"/>
                </a:cubicBezTo>
                <a:cubicBezTo>
                  <a:pt x="78" y="50"/>
                  <a:pt x="84" y="44"/>
                  <a:pt x="81" y="30"/>
                </a:cubicBezTo>
                <a:cubicBezTo>
                  <a:pt x="70" y="32"/>
                  <a:pt x="70" y="32"/>
                  <a:pt x="70" y="32"/>
                </a:cubicBezTo>
                <a:cubicBezTo>
                  <a:pt x="75" y="16"/>
                  <a:pt x="75" y="16"/>
                  <a:pt x="75" y="16"/>
                </a:cubicBezTo>
                <a:cubicBezTo>
                  <a:pt x="80" y="0"/>
                  <a:pt x="80" y="0"/>
                  <a:pt x="80" y="0"/>
                </a:cubicBezTo>
                <a:cubicBezTo>
                  <a:pt x="91" y="12"/>
                  <a:pt x="91" y="12"/>
                  <a:pt x="91" y="12"/>
                </a:cubicBezTo>
                <a:cubicBezTo>
                  <a:pt x="103" y="24"/>
                  <a:pt x="103" y="24"/>
                  <a:pt x="103" y="24"/>
                </a:cubicBezTo>
                <a:cubicBezTo>
                  <a:pt x="94" y="26"/>
                  <a:pt x="94" y="26"/>
                  <a:pt x="94" y="26"/>
                </a:cubicBezTo>
                <a:cubicBezTo>
                  <a:pt x="100" y="52"/>
                  <a:pt x="89" y="61"/>
                  <a:pt x="73" y="65"/>
                </a:cubicBezTo>
                <a:cubicBezTo>
                  <a:pt x="68" y="67"/>
                  <a:pt x="62" y="68"/>
                  <a:pt x="57" y="68"/>
                </a:cubicBezTo>
                <a:cubicBezTo>
                  <a:pt x="52" y="69"/>
                  <a:pt x="46" y="70"/>
                  <a:pt x="42" y="72"/>
                </a:cubicBezTo>
                <a:cubicBezTo>
                  <a:pt x="33" y="74"/>
                  <a:pt x="29" y="80"/>
                  <a:pt x="34" y="97"/>
                </a:cubicBezTo>
                <a:cubicBezTo>
                  <a:pt x="21" y="101"/>
                  <a:pt x="21" y="101"/>
                  <a:pt x="21" y="101"/>
                </a:cubicBezTo>
                <a:close/>
                <a:moveTo>
                  <a:pt x="2" y="34"/>
                </a:moveTo>
                <a:cubicBezTo>
                  <a:pt x="0" y="40"/>
                  <a:pt x="0" y="40"/>
                  <a:pt x="0" y="40"/>
                </a:cubicBezTo>
                <a:cubicBezTo>
                  <a:pt x="3" y="41"/>
                  <a:pt x="6" y="43"/>
                  <a:pt x="8" y="45"/>
                </a:cubicBezTo>
                <a:cubicBezTo>
                  <a:pt x="6" y="48"/>
                  <a:pt x="3" y="52"/>
                  <a:pt x="1" y="56"/>
                </a:cubicBezTo>
                <a:cubicBezTo>
                  <a:pt x="7" y="59"/>
                  <a:pt x="7" y="59"/>
                  <a:pt x="7" y="59"/>
                </a:cubicBezTo>
                <a:cubicBezTo>
                  <a:pt x="9" y="56"/>
                  <a:pt x="11" y="52"/>
                  <a:pt x="13" y="49"/>
                </a:cubicBezTo>
                <a:cubicBezTo>
                  <a:pt x="16" y="53"/>
                  <a:pt x="19" y="56"/>
                  <a:pt x="21" y="60"/>
                </a:cubicBezTo>
                <a:cubicBezTo>
                  <a:pt x="27" y="57"/>
                  <a:pt x="27" y="57"/>
                  <a:pt x="27" y="57"/>
                </a:cubicBezTo>
                <a:cubicBezTo>
                  <a:pt x="24" y="52"/>
                  <a:pt x="22" y="48"/>
                  <a:pt x="18" y="44"/>
                </a:cubicBezTo>
                <a:cubicBezTo>
                  <a:pt x="21" y="41"/>
                  <a:pt x="25" y="39"/>
                  <a:pt x="29" y="37"/>
                </a:cubicBezTo>
                <a:cubicBezTo>
                  <a:pt x="26" y="30"/>
                  <a:pt x="26" y="30"/>
                  <a:pt x="26" y="30"/>
                </a:cubicBezTo>
                <a:cubicBezTo>
                  <a:pt x="21" y="33"/>
                  <a:pt x="17" y="36"/>
                  <a:pt x="13" y="40"/>
                </a:cubicBezTo>
                <a:cubicBezTo>
                  <a:pt x="10" y="37"/>
                  <a:pt x="6" y="35"/>
                  <a:pt x="2" y="34"/>
                </a:cubicBezTo>
                <a:close/>
                <a:moveTo>
                  <a:pt x="96" y="62"/>
                </a:moveTo>
                <a:cubicBezTo>
                  <a:pt x="92" y="62"/>
                  <a:pt x="88" y="63"/>
                  <a:pt x="85" y="66"/>
                </a:cubicBezTo>
                <a:cubicBezTo>
                  <a:pt x="82" y="69"/>
                  <a:pt x="81" y="73"/>
                  <a:pt x="81" y="77"/>
                </a:cubicBezTo>
                <a:cubicBezTo>
                  <a:pt x="81" y="81"/>
                  <a:pt x="82" y="85"/>
                  <a:pt x="85" y="88"/>
                </a:cubicBezTo>
                <a:cubicBezTo>
                  <a:pt x="88" y="91"/>
                  <a:pt x="92" y="92"/>
                  <a:pt x="96" y="92"/>
                </a:cubicBezTo>
                <a:cubicBezTo>
                  <a:pt x="100" y="92"/>
                  <a:pt x="104" y="91"/>
                  <a:pt x="107" y="88"/>
                </a:cubicBezTo>
                <a:cubicBezTo>
                  <a:pt x="110" y="85"/>
                  <a:pt x="112" y="81"/>
                  <a:pt x="112" y="77"/>
                </a:cubicBezTo>
                <a:cubicBezTo>
                  <a:pt x="112" y="73"/>
                  <a:pt x="110" y="69"/>
                  <a:pt x="107" y="66"/>
                </a:cubicBezTo>
                <a:cubicBezTo>
                  <a:pt x="104" y="63"/>
                  <a:pt x="100" y="62"/>
                  <a:pt x="96" y="62"/>
                </a:cubicBezTo>
                <a:close/>
                <a:moveTo>
                  <a:pt x="101" y="72"/>
                </a:moveTo>
                <a:cubicBezTo>
                  <a:pt x="100" y="71"/>
                  <a:pt x="98" y="70"/>
                  <a:pt x="96" y="70"/>
                </a:cubicBezTo>
                <a:cubicBezTo>
                  <a:pt x="94" y="70"/>
                  <a:pt x="93" y="71"/>
                  <a:pt x="91" y="72"/>
                </a:cubicBezTo>
                <a:cubicBezTo>
                  <a:pt x="90" y="73"/>
                  <a:pt x="89" y="75"/>
                  <a:pt x="89" y="77"/>
                </a:cubicBezTo>
                <a:cubicBezTo>
                  <a:pt x="89" y="79"/>
                  <a:pt x="90" y="81"/>
                  <a:pt x="91" y="82"/>
                </a:cubicBezTo>
                <a:cubicBezTo>
                  <a:pt x="93" y="83"/>
                  <a:pt x="94" y="84"/>
                  <a:pt x="96" y="84"/>
                </a:cubicBezTo>
                <a:cubicBezTo>
                  <a:pt x="98" y="84"/>
                  <a:pt x="100" y="83"/>
                  <a:pt x="101" y="82"/>
                </a:cubicBezTo>
                <a:cubicBezTo>
                  <a:pt x="102" y="81"/>
                  <a:pt x="103" y="79"/>
                  <a:pt x="103" y="77"/>
                </a:cubicBezTo>
                <a:cubicBezTo>
                  <a:pt x="103" y="75"/>
                  <a:pt x="102" y="73"/>
                  <a:pt x="101" y="72"/>
                </a:cubicBezTo>
                <a:close/>
                <a:moveTo>
                  <a:pt x="70" y="74"/>
                </a:moveTo>
                <a:cubicBezTo>
                  <a:pt x="63" y="73"/>
                  <a:pt x="63" y="73"/>
                  <a:pt x="63" y="73"/>
                </a:cubicBezTo>
                <a:cubicBezTo>
                  <a:pt x="62" y="76"/>
                  <a:pt x="61" y="79"/>
                  <a:pt x="60" y="82"/>
                </a:cubicBezTo>
                <a:cubicBezTo>
                  <a:pt x="56" y="80"/>
                  <a:pt x="52" y="78"/>
                  <a:pt x="48" y="77"/>
                </a:cubicBezTo>
                <a:cubicBezTo>
                  <a:pt x="45" y="83"/>
                  <a:pt x="45" y="83"/>
                  <a:pt x="45" y="83"/>
                </a:cubicBezTo>
                <a:cubicBezTo>
                  <a:pt x="49" y="84"/>
                  <a:pt x="53" y="86"/>
                  <a:pt x="56" y="88"/>
                </a:cubicBezTo>
                <a:cubicBezTo>
                  <a:pt x="53" y="91"/>
                  <a:pt x="50" y="94"/>
                  <a:pt x="46" y="97"/>
                </a:cubicBezTo>
                <a:cubicBezTo>
                  <a:pt x="50" y="102"/>
                  <a:pt x="50" y="102"/>
                  <a:pt x="50" y="102"/>
                </a:cubicBezTo>
                <a:cubicBezTo>
                  <a:pt x="54" y="99"/>
                  <a:pt x="58" y="96"/>
                  <a:pt x="62" y="92"/>
                </a:cubicBezTo>
                <a:cubicBezTo>
                  <a:pt x="65" y="94"/>
                  <a:pt x="68" y="98"/>
                  <a:pt x="71" y="102"/>
                </a:cubicBezTo>
                <a:cubicBezTo>
                  <a:pt x="77" y="98"/>
                  <a:pt x="77" y="98"/>
                  <a:pt x="77" y="98"/>
                </a:cubicBezTo>
                <a:cubicBezTo>
                  <a:pt x="73" y="93"/>
                  <a:pt x="70" y="89"/>
                  <a:pt x="65" y="86"/>
                </a:cubicBezTo>
                <a:cubicBezTo>
                  <a:pt x="67" y="82"/>
                  <a:pt x="69" y="78"/>
                  <a:pt x="70" y="74"/>
                </a:cubicBezTo>
                <a:close/>
                <a:moveTo>
                  <a:pt x="51" y="16"/>
                </a:moveTo>
                <a:cubicBezTo>
                  <a:pt x="47" y="16"/>
                  <a:pt x="43" y="18"/>
                  <a:pt x="40" y="21"/>
                </a:cubicBezTo>
                <a:cubicBezTo>
                  <a:pt x="37" y="23"/>
                  <a:pt x="36" y="27"/>
                  <a:pt x="36" y="32"/>
                </a:cubicBezTo>
                <a:cubicBezTo>
                  <a:pt x="36" y="36"/>
                  <a:pt x="37" y="40"/>
                  <a:pt x="40" y="43"/>
                </a:cubicBezTo>
                <a:cubicBezTo>
                  <a:pt x="43" y="45"/>
                  <a:pt x="47" y="47"/>
                  <a:pt x="51" y="47"/>
                </a:cubicBezTo>
                <a:cubicBezTo>
                  <a:pt x="55" y="47"/>
                  <a:pt x="59" y="45"/>
                  <a:pt x="62" y="43"/>
                </a:cubicBezTo>
                <a:cubicBezTo>
                  <a:pt x="65" y="40"/>
                  <a:pt x="67" y="36"/>
                  <a:pt x="67" y="32"/>
                </a:cubicBezTo>
                <a:cubicBezTo>
                  <a:pt x="67" y="27"/>
                  <a:pt x="65" y="23"/>
                  <a:pt x="62" y="21"/>
                </a:cubicBezTo>
                <a:cubicBezTo>
                  <a:pt x="59" y="18"/>
                  <a:pt x="55" y="16"/>
                  <a:pt x="51" y="16"/>
                </a:cubicBezTo>
                <a:close/>
                <a:moveTo>
                  <a:pt x="56" y="27"/>
                </a:moveTo>
                <a:cubicBezTo>
                  <a:pt x="55" y="26"/>
                  <a:pt x="53" y="25"/>
                  <a:pt x="51" y="25"/>
                </a:cubicBezTo>
                <a:cubicBezTo>
                  <a:pt x="49" y="25"/>
                  <a:pt x="48" y="26"/>
                  <a:pt x="46" y="27"/>
                </a:cubicBezTo>
                <a:cubicBezTo>
                  <a:pt x="45" y="28"/>
                  <a:pt x="44" y="30"/>
                  <a:pt x="44" y="32"/>
                </a:cubicBezTo>
                <a:cubicBezTo>
                  <a:pt x="44" y="33"/>
                  <a:pt x="45" y="35"/>
                  <a:pt x="46" y="36"/>
                </a:cubicBezTo>
                <a:cubicBezTo>
                  <a:pt x="48" y="38"/>
                  <a:pt x="49" y="38"/>
                  <a:pt x="51" y="38"/>
                </a:cubicBezTo>
                <a:cubicBezTo>
                  <a:pt x="53" y="38"/>
                  <a:pt x="55" y="38"/>
                  <a:pt x="56" y="36"/>
                </a:cubicBezTo>
                <a:cubicBezTo>
                  <a:pt x="57" y="35"/>
                  <a:pt x="58" y="33"/>
                  <a:pt x="58" y="32"/>
                </a:cubicBezTo>
                <a:cubicBezTo>
                  <a:pt x="58" y="30"/>
                  <a:pt x="57" y="28"/>
                  <a:pt x="56" y="27"/>
                </a:cubicBezTo>
                <a:close/>
              </a:path>
            </a:pathLst>
          </a:custGeom>
          <a:solidFill>
            <a:schemeClr val="bg1">
              <a:lumMod val="95000"/>
            </a:schemeClr>
          </a:solidFill>
          <a:ln>
            <a:noFill/>
          </a:ln>
          <a:effectLst>
            <a:outerShdw blurRad="25400" dist="25400" dir="8100000" sx="101000" sy="101000" algn="tr" rotWithShape="0">
              <a:prstClr val="black">
                <a:alpha val="40000"/>
              </a:prstClr>
            </a:outerShdw>
          </a:effectLst>
          <a:extLst/>
        </p:spPr>
        <p:txBody>
          <a:bodyPr vert="horz" wrap="square" lIns="91412" tIns="45706" rIns="91412" bIns="45706" numCol="1" anchor="t" anchorCtr="0" compatLnSpc="1">
            <a:prstTxWarp prst="textNoShape">
              <a:avLst/>
            </a:prstTxWarp>
          </a:bodyPr>
          <a:lstStyle/>
          <a:p>
            <a:endParaRPr lang="zh-CN" altLang="en-US" sz="2399" dirty="0">
              <a:latin typeface="微软雅黑" panose="020B0503020204020204" pitchFamily="34" charset="-122"/>
              <a:ea typeface="微软雅黑" panose="020B0503020204020204" pitchFamily="34" charset="-122"/>
            </a:endParaRPr>
          </a:p>
        </p:txBody>
      </p:sp>
      <p:sp>
        <p:nvSpPr>
          <p:cNvPr id="66" name="Freeform 122"/>
          <p:cNvSpPr>
            <a:spLocks noChangeAspect="1" noEditPoints="1"/>
          </p:cNvSpPr>
          <p:nvPr/>
        </p:nvSpPr>
        <p:spPr bwMode="auto">
          <a:xfrm>
            <a:off x="6295427" y="3946948"/>
            <a:ext cx="371596" cy="570998"/>
          </a:xfrm>
          <a:custGeom>
            <a:avLst/>
            <a:gdLst>
              <a:gd name="T0" fmla="*/ 31 w 70"/>
              <a:gd name="T1" fmla="*/ 20 h 108"/>
              <a:gd name="T2" fmla="*/ 36 w 70"/>
              <a:gd name="T3" fmla="*/ 20 h 108"/>
              <a:gd name="T4" fmla="*/ 51 w 70"/>
              <a:gd name="T5" fmla="*/ 32 h 108"/>
              <a:gd name="T6" fmla="*/ 62 w 70"/>
              <a:gd name="T7" fmla="*/ 51 h 108"/>
              <a:gd name="T8" fmla="*/ 64 w 70"/>
              <a:gd name="T9" fmla="*/ 69 h 108"/>
              <a:gd name="T10" fmla="*/ 63 w 70"/>
              <a:gd name="T11" fmla="*/ 74 h 108"/>
              <a:gd name="T12" fmla="*/ 54 w 70"/>
              <a:gd name="T13" fmla="*/ 60 h 108"/>
              <a:gd name="T14" fmla="*/ 49 w 70"/>
              <a:gd name="T15" fmla="*/ 55 h 108"/>
              <a:gd name="T16" fmla="*/ 41 w 70"/>
              <a:gd name="T17" fmla="*/ 42 h 108"/>
              <a:gd name="T18" fmla="*/ 40 w 70"/>
              <a:gd name="T19" fmla="*/ 34 h 108"/>
              <a:gd name="T20" fmla="*/ 31 w 70"/>
              <a:gd name="T21" fmla="*/ 20 h 108"/>
              <a:gd name="T22" fmla="*/ 39 w 70"/>
              <a:gd name="T23" fmla="*/ 60 h 108"/>
              <a:gd name="T24" fmla="*/ 36 w 70"/>
              <a:gd name="T25" fmla="*/ 70 h 108"/>
              <a:gd name="T26" fmla="*/ 54 w 70"/>
              <a:gd name="T27" fmla="*/ 103 h 108"/>
              <a:gd name="T28" fmla="*/ 65 w 70"/>
              <a:gd name="T29" fmla="*/ 106 h 108"/>
              <a:gd name="T30" fmla="*/ 65 w 70"/>
              <a:gd name="T31" fmla="*/ 106 h 108"/>
              <a:gd name="T32" fmla="*/ 68 w 70"/>
              <a:gd name="T33" fmla="*/ 95 h 108"/>
              <a:gd name="T34" fmla="*/ 49 w 70"/>
              <a:gd name="T35" fmla="*/ 63 h 108"/>
              <a:gd name="T36" fmla="*/ 39 w 70"/>
              <a:gd name="T37" fmla="*/ 60 h 108"/>
              <a:gd name="T38" fmla="*/ 39 w 70"/>
              <a:gd name="T39" fmla="*/ 60 h 108"/>
              <a:gd name="T40" fmla="*/ 5 w 70"/>
              <a:gd name="T41" fmla="*/ 2 h 108"/>
              <a:gd name="T42" fmla="*/ 2 w 70"/>
              <a:gd name="T43" fmla="*/ 13 h 108"/>
              <a:gd name="T44" fmla="*/ 21 w 70"/>
              <a:gd name="T45" fmla="*/ 45 h 108"/>
              <a:gd name="T46" fmla="*/ 32 w 70"/>
              <a:gd name="T47" fmla="*/ 48 h 108"/>
              <a:gd name="T48" fmla="*/ 32 w 70"/>
              <a:gd name="T49" fmla="*/ 48 h 108"/>
              <a:gd name="T50" fmla="*/ 35 w 70"/>
              <a:gd name="T51" fmla="*/ 37 h 108"/>
              <a:gd name="T52" fmla="*/ 16 w 70"/>
              <a:gd name="T53" fmla="*/ 5 h 108"/>
              <a:gd name="T54" fmla="*/ 5 w 70"/>
              <a:gd name="T55" fmla="*/ 2 h 108"/>
              <a:gd name="T56" fmla="*/ 5 w 70"/>
              <a:gd name="T57" fmla="*/ 2 h 108"/>
              <a:gd name="T58" fmla="*/ 39 w 70"/>
              <a:gd name="T59" fmla="*/ 88 h 108"/>
              <a:gd name="T60" fmla="*/ 31 w 70"/>
              <a:gd name="T61" fmla="*/ 73 h 108"/>
              <a:gd name="T62" fmla="*/ 29 w 70"/>
              <a:gd name="T63" fmla="*/ 66 h 108"/>
              <a:gd name="T64" fmla="*/ 22 w 70"/>
              <a:gd name="T65" fmla="*/ 53 h 108"/>
              <a:gd name="T66" fmla="*/ 16 w 70"/>
              <a:gd name="T67" fmla="*/ 48 h 108"/>
              <a:gd name="T68" fmla="*/ 8 w 70"/>
              <a:gd name="T69" fmla="*/ 33 h 108"/>
              <a:gd name="T70" fmla="*/ 6 w 70"/>
              <a:gd name="T71" fmla="*/ 38 h 108"/>
              <a:gd name="T72" fmla="*/ 8 w 70"/>
              <a:gd name="T73" fmla="*/ 57 h 108"/>
              <a:gd name="T74" fmla="*/ 19 w 70"/>
              <a:gd name="T75" fmla="*/ 75 h 108"/>
              <a:gd name="T76" fmla="*/ 34 w 70"/>
              <a:gd name="T77" fmla="*/ 87 h 108"/>
              <a:gd name="T78" fmla="*/ 39 w 70"/>
              <a:gd name="T79" fmla="*/ 88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0" h="108">
                <a:moveTo>
                  <a:pt x="31" y="20"/>
                </a:moveTo>
                <a:cubicBezTo>
                  <a:pt x="33" y="20"/>
                  <a:pt x="34" y="20"/>
                  <a:pt x="36" y="20"/>
                </a:cubicBezTo>
                <a:cubicBezTo>
                  <a:pt x="42" y="22"/>
                  <a:pt x="48" y="26"/>
                  <a:pt x="51" y="32"/>
                </a:cubicBezTo>
                <a:cubicBezTo>
                  <a:pt x="62" y="51"/>
                  <a:pt x="62" y="51"/>
                  <a:pt x="62" y="51"/>
                </a:cubicBezTo>
                <a:cubicBezTo>
                  <a:pt x="65" y="56"/>
                  <a:pt x="66" y="63"/>
                  <a:pt x="64" y="69"/>
                </a:cubicBezTo>
                <a:cubicBezTo>
                  <a:pt x="64" y="71"/>
                  <a:pt x="63" y="73"/>
                  <a:pt x="63" y="74"/>
                </a:cubicBezTo>
                <a:cubicBezTo>
                  <a:pt x="54" y="60"/>
                  <a:pt x="54" y="60"/>
                  <a:pt x="54" y="60"/>
                </a:cubicBezTo>
                <a:cubicBezTo>
                  <a:pt x="53" y="58"/>
                  <a:pt x="51" y="56"/>
                  <a:pt x="49" y="55"/>
                </a:cubicBezTo>
                <a:cubicBezTo>
                  <a:pt x="41" y="42"/>
                  <a:pt x="41" y="42"/>
                  <a:pt x="41" y="42"/>
                </a:cubicBezTo>
                <a:cubicBezTo>
                  <a:pt x="41" y="39"/>
                  <a:pt x="41" y="37"/>
                  <a:pt x="40" y="34"/>
                </a:cubicBezTo>
                <a:cubicBezTo>
                  <a:pt x="31" y="20"/>
                  <a:pt x="31" y="20"/>
                  <a:pt x="31" y="20"/>
                </a:cubicBezTo>
                <a:close/>
                <a:moveTo>
                  <a:pt x="39" y="60"/>
                </a:moveTo>
                <a:cubicBezTo>
                  <a:pt x="35" y="62"/>
                  <a:pt x="34" y="67"/>
                  <a:pt x="36" y="70"/>
                </a:cubicBezTo>
                <a:cubicBezTo>
                  <a:pt x="54" y="103"/>
                  <a:pt x="54" y="103"/>
                  <a:pt x="54" y="103"/>
                </a:cubicBezTo>
                <a:cubicBezTo>
                  <a:pt x="57" y="107"/>
                  <a:pt x="61" y="108"/>
                  <a:pt x="65" y="106"/>
                </a:cubicBezTo>
                <a:cubicBezTo>
                  <a:pt x="65" y="106"/>
                  <a:pt x="65" y="106"/>
                  <a:pt x="65" y="106"/>
                </a:cubicBezTo>
                <a:cubicBezTo>
                  <a:pt x="69" y="104"/>
                  <a:pt x="70" y="99"/>
                  <a:pt x="68" y="95"/>
                </a:cubicBezTo>
                <a:cubicBezTo>
                  <a:pt x="49" y="63"/>
                  <a:pt x="49" y="63"/>
                  <a:pt x="49" y="63"/>
                </a:cubicBezTo>
                <a:cubicBezTo>
                  <a:pt x="47" y="59"/>
                  <a:pt x="42" y="57"/>
                  <a:pt x="39" y="60"/>
                </a:cubicBezTo>
                <a:cubicBezTo>
                  <a:pt x="39" y="60"/>
                  <a:pt x="39" y="60"/>
                  <a:pt x="39" y="60"/>
                </a:cubicBezTo>
                <a:close/>
                <a:moveTo>
                  <a:pt x="5" y="2"/>
                </a:moveTo>
                <a:cubicBezTo>
                  <a:pt x="2" y="4"/>
                  <a:pt x="0" y="9"/>
                  <a:pt x="2" y="13"/>
                </a:cubicBezTo>
                <a:cubicBezTo>
                  <a:pt x="21" y="45"/>
                  <a:pt x="21" y="45"/>
                  <a:pt x="21" y="45"/>
                </a:cubicBezTo>
                <a:cubicBezTo>
                  <a:pt x="23" y="49"/>
                  <a:pt x="28" y="50"/>
                  <a:pt x="32" y="48"/>
                </a:cubicBezTo>
                <a:cubicBezTo>
                  <a:pt x="32" y="48"/>
                  <a:pt x="32" y="48"/>
                  <a:pt x="32" y="48"/>
                </a:cubicBezTo>
                <a:cubicBezTo>
                  <a:pt x="36" y="46"/>
                  <a:pt x="37" y="41"/>
                  <a:pt x="35" y="37"/>
                </a:cubicBezTo>
                <a:cubicBezTo>
                  <a:pt x="16" y="5"/>
                  <a:pt x="16" y="5"/>
                  <a:pt x="16" y="5"/>
                </a:cubicBezTo>
                <a:cubicBezTo>
                  <a:pt x="14" y="1"/>
                  <a:pt x="9" y="0"/>
                  <a:pt x="5" y="2"/>
                </a:cubicBezTo>
                <a:cubicBezTo>
                  <a:pt x="5" y="2"/>
                  <a:pt x="5" y="2"/>
                  <a:pt x="5" y="2"/>
                </a:cubicBezTo>
                <a:close/>
                <a:moveTo>
                  <a:pt x="39" y="88"/>
                </a:moveTo>
                <a:cubicBezTo>
                  <a:pt x="31" y="73"/>
                  <a:pt x="31" y="73"/>
                  <a:pt x="31" y="73"/>
                </a:cubicBezTo>
                <a:cubicBezTo>
                  <a:pt x="30" y="71"/>
                  <a:pt x="29" y="69"/>
                  <a:pt x="29" y="66"/>
                </a:cubicBezTo>
                <a:cubicBezTo>
                  <a:pt x="22" y="53"/>
                  <a:pt x="22" y="53"/>
                  <a:pt x="22" y="53"/>
                </a:cubicBezTo>
                <a:cubicBezTo>
                  <a:pt x="19" y="52"/>
                  <a:pt x="18" y="50"/>
                  <a:pt x="16" y="48"/>
                </a:cubicBezTo>
                <a:cubicBezTo>
                  <a:pt x="8" y="33"/>
                  <a:pt x="8" y="33"/>
                  <a:pt x="8" y="33"/>
                </a:cubicBezTo>
                <a:cubicBezTo>
                  <a:pt x="7" y="34"/>
                  <a:pt x="6" y="36"/>
                  <a:pt x="6" y="38"/>
                </a:cubicBezTo>
                <a:cubicBezTo>
                  <a:pt x="4" y="44"/>
                  <a:pt x="5" y="51"/>
                  <a:pt x="8" y="57"/>
                </a:cubicBezTo>
                <a:cubicBezTo>
                  <a:pt x="19" y="75"/>
                  <a:pt x="19" y="75"/>
                  <a:pt x="19" y="75"/>
                </a:cubicBezTo>
                <a:cubicBezTo>
                  <a:pt x="22" y="81"/>
                  <a:pt x="28" y="85"/>
                  <a:pt x="34" y="87"/>
                </a:cubicBezTo>
                <a:cubicBezTo>
                  <a:pt x="36" y="87"/>
                  <a:pt x="38" y="88"/>
                  <a:pt x="39" y="88"/>
                </a:cubicBezTo>
                <a:close/>
              </a:path>
            </a:pathLst>
          </a:custGeom>
          <a:solidFill>
            <a:schemeClr val="bg1">
              <a:lumMod val="95000"/>
            </a:schemeClr>
          </a:solidFill>
          <a:ln>
            <a:noFill/>
          </a:ln>
          <a:effectLst>
            <a:outerShdw blurRad="25400" dist="25400" dir="8100000" sx="101000" sy="101000" algn="tr" rotWithShape="0">
              <a:prstClr val="black">
                <a:alpha val="40000"/>
              </a:prstClr>
            </a:outerShdw>
          </a:effectLst>
          <a:extLst/>
        </p:spPr>
        <p:txBody>
          <a:bodyPr vert="horz" wrap="square" lIns="91412" tIns="45706" rIns="91412" bIns="45706" numCol="1" anchor="t" anchorCtr="0" compatLnSpc="1">
            <a:prstTxWarp prst="textNoShape">
              <a:avLst/>
            </a:prstTxWarp>
          </a:bodyPr>
          <a:lstStyle/>
          <a:p>
            <a:endParaRPr lang="zh-CN" altLang="en-US" sz="2399" dirty="0">
              <a:latin typeface="微软雅黑" panose="020B0503020204020204" pitchFamily="34" charset="-122"/>
              <a:ea typeface="微软雅黑" panose="020B0503020204020204" pitchFamily="34" charset="-122"/>
            </a:endParaRPr>
          </a:p>
        </p:txBody>
      </p:sp>
      <p:sp>
        <p:nvSpPr>
          <p:cNvPr id="67" name="Freeform 151"/>
          <p:cNvSpPr>
            <a:spLocks noChangeAspect="1" noEditPoints="1"/>
          </p:cNvSpPr>
          <p:nvPr/>
        </p:nvSpPr>
        <p:spPr bwMode="auto">
          <a:xfrm>
            <a:off x="4345502" y="3955010"/>
            <a:ext cx="529239" cy="554871"/>
          </a:xfrm>
          <a:custGeom>
            <a:avLst/>
            <a:gdLst>
              <a:gd name="T0" fmla="*/ 93 w 123"/>
              <a:gd name="T1" fmla="*/ 129 h 129"/>
              <a:gd name="T2" fmla="*/ 62 w 123"/>
              <a:gd name="T3" fmla="*/ 111 h 129"/>
              <a:gd name="T4" fmla="*/ 89 w 123"/>
              <a:gd name="T5" fmla="*/ 84 h 129"/>
              <a:gd name="T6" fmla="*/ 91 w 123"/>
              <a:gd name="T7" fmla="*/ 98 h 129"/>
              <a:gd name="T8" fmla="*/ 111 w 123"/>
              <a:gd name="T9" fmla="*/ 70 h 129"/>
              <a:gd name="T10" fmla="*/ 109 w 123"/>
              <a:gd name="T11" fmla="*/ 62 h 129"/>
              <a:gd name="T12" fmla="*/ 114 w 123"/>
              <a:gd name="T13" fmla="*/ 59 h 129"/>
              <a:gd name="T14" fmla="*/ 122 w 123"/>
              <a:gd name="T15" fmla="*/ 79 h 129"/>
              <a:gd name="T16" fmla="*/ 92 w 123"/>
              <a:gd name="T17" fmla="*/ 118 h 129"/>
              <a:gd name="T18" fmla="*/ 93 w 123"/>
              <a:gd name="T19" fmla="*/ 129 h 129"/>
              <a:gd name="T20" fmla="*/ 0 w 123"/>
              <a:gd name="T21" fmla="*/ 58 h 129"/>
              <a:gd name="T22" fmla="*/ 30 w 123"/>
              <a:gd name="T23" fmla="*/ 38 h 129"/>
              <a:gd name="T24" fmla="*/ 42 w 123"/>
              <a:gd name="T25" fmla="*/ 74 h 129"/>
              <a:gd name="T26" fmla="*/ 29 w 123"/>
              <a:gd name="T27" fmla="*/ 69 h 129"/>
              <a:gd name="T28" fmla="*/ 45 w 123"/>
              <a:gd name="T29" fmla="*/ 99 h 129"/>
              <a:gd name="T30" fmla="*/ 53 w 123"/>
              <a:gd name="T31" fmla="*/ 101 h 129"/>
              <a:gd name="T32" fmla="*/ 53 w 123"/>
              <a:gd name="T33" fmla="*/ 107 h 129"/>
              <a:gd name="T34" fmla="*/ 33 w 123"/>
              <a:gd name="T35" fmla="*/ 105 h 129"/>
              <a:gd name="T36" fmla="*/ 11 w 123"/>
              <a:gd name="T37" fmla="*/ 62 h 129"/>
              <a:gd name="T38" fmla="*/ 0 w 123"/>
              <a:gd name="T39" fmla="*/ 58 h 129"/>
              <a:gd name="T40" fmla="*/ 111 w 123"/>
              <a:gd name="T41" fmla="*/ 9 h 129"/>
              <a:gd name="T42" fmla="*/ 102 w 123"/>
              <a:gd name="T43" fmla="*/ 16 h 129"/>
              <a:gd name="T44" fmla="*/ 54 w 123"/>
              <a:gd name="T45" fmla="*/ 12 h 129"/>
              <a:gd name="T46" fmla="*/ 41 w 123"/>
              <a:gd name="T47" fmla="*/ 28 h 129"/>
              <a:gd name="T48" fmla="*/ 46 w 123"/>
              <a:gd name="T49" fmla="*/ 32 h 129"/>
              <a:gd name="T50" fmla="*/ 52 w 123"/>
              <a:gd name="T51" fmla="*/ 26 h 129"/>
              <a:gd name="T52" fmla="*/ 86 w 123"/>
              <a:gd name="T53" fmla="*/ 28 h 129"/>
              <a:gd name="T54" fmla="*/ 75 w 123"/>
              <a:gd name="T55" fmla="*/ 37 h 129"/>
              <a:gd name="T56" fmla="*/ 112 w 123"/>
              <a:gd name="T57" fmla="*/ 46 h 129"/>
              <a:gd name="T58" fmla="*/ 111 w 123"/>
              <a:gd name="T59" fmla="*/ 9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23" h="129">
                <a:moveTo>
                  <a:pt x="93" y="129"/>
                </a:moveTo>
                <a:cubicBezTo>
                  <a:pt x="62" y="111"/>
                  <a:pt x="62" y="111"/>
                  <a:pt x="62" y="111"/>
                </a:cubicBezTo>
                <a:cubicBezTo>
                  <a:pt x="89" y="84"/>
                  <a:pt x="89" y="84"/>
                  <a:pt x="89" y="84"/>
                </a:cubicBezTo>
                <a:cubicBezTo>
                  <a:pt x="91" y="98"/>
                  <a:pt x="91" y="98"/>
                  <a:pt x="91" y="98"/>
                </a:cubicBezTo>
                <a:cubicBezTo>
                  <a:pt x="103" y="95"/>
                  <a:pt x="112" y="83"/>
                  <a:pt x="111" y="70"/>
                </a:cubicBezTo>
                <a:cubicBezTo>
                  <a:pt x="110" y="67"/>
                  <a:pt x="110" y="64"/>
                  <a:pt x="109" y="62"/>
                </a:cubicBezTo>
                <a:cubicBezTo>
                  <a:pt x="114" y="59"/>
                  <a:pt x="114" y="59"/>
                  <a:pt x="114" y="59"/>
                </a:cubicBezTo>
                <a:cubicBezTo>
                  <a:pt x="118" y="65"/>
                  <a:pt x="121" y="71"/>
                  <a:pt x="122" y="79"/>
                </a:cubicBezTo>
                <a:cubicBezTo>
                  <a:pt x="123" y="98"/>
                  <a:pt x="111" y="114"/>
                  <a:pt x="92" y="118"/>
                </a:cubicBezTo>
                <a:cubicBezTo>
                  <a:pt x="93" y="129"/>
                  <a:pt x="93" y="129"/>
                  <a:pt x="93" y="129"/>
                </a:cubicBezTo>
                <a:close/>
                <a:moveTo>
                  <a:pt x="0" y="58"/>
                </a:moveTo>
                <a:cubicBezTo>
                  <a:pt x="30" y="38"/>
                  <a:pt x="30" y="38"/>
                  <a:pt x="30" y="38"/>
                </a:cubicBezTo>
                <a:cubicBezTo>
                  <a:pt x="42" y="74"/>
                  <a:pt x="42" y="74"/>
                  <a:pt x="42" y="74"/>
                </a:cubicBezTo>
                <a:cubicBezTo>
                  <a:pt x="29" y="69"/>
                  <a:pt x="29" y="69"/>
                  <a:pt x="29" y="69"/>
                </a:cubicBezTo>
                <a:cubicBezTo>
                  <a:pt x="26" y="82"/>
                  <a:pt x="33" y="95"/>
                  <a:pt x="45" y="99"/>
                </a:cubicBezTo>
                <a:cubicBezTo>
                  <a:pt x="48" y="100"/>
                  <a:pt x="51" y="101"/>
                  <a:pt x="53" y="101"/>
                </a:cubicBezTo>
                <a:cubicBezTo>
                  <a:pt x="53" y="107"/>
                  <a:pt x="53" y="107"/>
                  <a:pt x="53" y="107"/>
                </a:cubicBezTo>
                <a:cubicBezTo>
                  <a:pt x="47" y="108"/>
                  <a:pt x="39" y="108"/>
                  <a:pt x="33" y="105"/>
                </a:cubicBezTo>
                <a:cubicBezTo>
                  <a:pt x="15" y="99"/>
                  <a:pt x="6" y="80"/>
                  <a:pt x="11" y="62"/>
                </a:cubicBezTo>
                <a:cubicBezTo>
                  <a:pt x="0" y="58"/>
                  <a:pt x="0" y="58"/>
                  <a:pt x="0" y="58"/>
                </a:cubicBezTo>
                <a:close/>
                <a:moveTo>
                  <a:pt x="111" y="9"/>
                </a:moveTo>
                <a:cubicBezTo>
                  <a:pt x="102" y="16"/>
                  <a:pt x="102" y="16"/>
                  <a:pt x="102" y="16"/>
                </a:cubicBezTo>
                <a:cubicBezTo>
                  <a:pt x="90" y="3"/>
                  <a:pt x="69" y="0"/>
                  <a:pt x="54" y="12"/>
                </a:cubicBezTo>
                <a:cubicBezTo>
                  <a:pt x="48" y="16"/>
                  <a:pt x="44" y="22"/>
                  <a:pt x="41" y="28"/>
                </a:cubicBezTo>
                <a:cubicBezTo>
                  <a:pt x="46" y="32"/>
                  <a:pt x="46" y="32"/>
                  <a:pt x="46" y="32"/>
                </a:cubicBezTo>
                <a:cubicBezTo>
                  <a:pt x="48" y="29"/>
                  <a:pt x="49" y="27"/>
                  <a:pt x="52" y="26"/>
                </a:cubicBezTo>
                <a:cubicBezTo>
                  <a:pt x="62" y="18"/>
                  <a:pt x="77" y="19"/>
                  <a:pt x="86" y="28"/>
                </a:cubicBezTo>
                <a:cubicBezTo>
                  <a:pt x="75" y="37"/>
                  <a:pt x="75" y="37"/>
                  <a:pt x="75" y="37"/>
                </a:cubicBezTo>
                <a:cubicBezTo>
                  <a:pt x="112" y="46"/>
                  <a:pt x="112" y="46"/>
                  <a:pt x="112" y="46"/>
                </a:cubicBezTo>
                <a:lnTo>
                  <a:pt x="111" y="9"/>
                </a:lnTo>
                <a:close/>
              </a:path>
            </a:pathLst>
          </a:custGeom>
          <a:solidFill>
            <a:schemeClr val="bg1">
              <a:lumMod val="95000"/>
            </a:schemeClr>
          </a:solidFill>
          <a:ln>
            <a:noFill/>
          </a:ln>
          <a:effectLst>
            <a:outerShdw blurRad="25400" dist="25400" dir="8100000" sx="101000" sy="101000" algn="tr" rotWithShape="0">
              <a:prstClr val="black">
                <a:alpha val="40000"/>
              </a:prstClr>
            </a:outerShdw>
          </a:effectLst>
          <a:extLst/>
        </p:spPr>
        <p:txBody>
          <a:bodyPr vert="horz" wrap="square" lIns="91412" tIns="45706" rIns="91412" bIns="45706" numCol="1" anchor="t" anchorCtr="0" compatLnSpc="1">
            <a:prstTxWarp prst="textNoShape">
              <a:avLst/>
            </a:prstTxWarp>
          </a:bodyPr>
          <a:lstStyle/>
          <a:p>
            <a:endParaRPr lang="zh-CN" altLang="en-US" sz="2399" dirty="0">
              <a:latin typeface="微软雅黑" panose="020B0503020204020204" pitchFamily="34" charset="-122"/>
              <a:ea typeface="微软雅黑" panose="020B0503020204020204" pitchFamily="34" charset="-122"/>
            </a:endParaRPr>
          </a:p>
        </p:txBody>
      </p:sp>
      <p:grpSp>
        <p:nvGrpSpPr>
          <p:cNvPr id="11" name="组合 67"/>
          <p:cNvGrpSpPr>
            <a:grpSpLocks noChangeAspect="1"/>
          </p:cNvGrpSpPr>
          <p:nvPr/>
        </p:nvGrpSpPr>
        <p:grpSpPr>
          <a:xfrm>
            <a:off x="8347058" y="3938551"/>
            <a:ext cx="488960" cy="587793"/>
            <a:chOff x="5072479" y="2378340"/>
            <a:chExt cx="239649" cy="288000"/>
          </a:xfrm>
          <a:solidFill>
            <a:schemeClr val="bg1"/>
          </a:solidFill>
        </p:grpSpPr>
        <p:sp>
          <p:nvSpPr>
            <p:cNvPr id="69" name="Freeform 846"/>
            <p:cNvSpPr>
              <a:spLocks/>
            </p:cNvSpPr>
            <p:nvPr/>
          </p:nvSpPr>
          <p:spPr bwMode="auto">
            <a:xfrm>
              <a:off x="5072479" y="2432997"/>
              <a:ext cx="239649" cy="233343"/>
            </a:xfrm>
            <a:custGeom>
              <a:avLst/>
              <a:gdLst>
                <a:gd name="T0" fmla="*/ 29 w 48"/>
                <a:gd name="T1" fmla="*/ 0 h 47"/>
                <a:gd name="T2" fmla="*/ 29 w 48"/>
                <a:gd name="T3" fmla="*/ 7 h 47"/>
                <a:gd name="T4" fmla="*/ 41 w 48"/>
                <a:gd name="T5" fmla="*/ 23 h 47"/>
                <a:gd name="T6" fmla="*/ 24 w 48"/>
                <a:gd name="T7" fmla="*/ 41 h 47"/>
                <a:gd name="T8" fmla="*/ 6 w 48"/>
                <a:gd name="T9" fmla="*/ 23 h 47"/>
                <a:gd name="T10" fmla="*/ 18 w 48"/>
                <a:gd name="T11" fmla="*/ 7 h 47"/>
                <a:gd name="T12" fmla="*/ 18 w 48"/>
                <a:gd name="T13" fmla="*/ 0 h 47"/>
                <a:gd name="T14" fmla="*/ 0 w 48"/>
                <a:gd name="T15" fmla="*/ 23 h 47"/>
                <a:gd name="T16" fmla="*/ 24 w 48"/>
                <a:gd name="T17" fmla="*/ 47 h 47"/>
                <a:gd name="T18" fmla="*/ 48 w 48"/>
                <a:gd name="T19" fmla="*/ 23 h 47"/>
                <a:gd name="T20" fmla="*/ 29 w 48"/>
                <a:gd name="T21"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8" h="47">
                  <a:moveTo>
                    <a:pt x="29" y="0"/>
                  </a:moveTo>
                  <a:cubicBezTo>
                    <a:pt x="29" y="7"/>
                    <a:pt x="29" y="7"/>
                    <a:pt x="29" y="7"/>
                  </a:cubicBezTo>
                  <a:cubicBezTo>
                    <a:pt x="36" y="9"/>
                    <a:pt x="41" y="16"/>
                    <a:pt x="41" y="23"/>
                  </a:cubicBezTo>
                  <a:cubicBezTo>
                    <a:pt x="41" y="33"/>
                    <a:pt x="33" y="41"/>
                    <a:pt x="24" y="41"/>
                  </a:cubicBezTo>
                  <a:cubicBezTo>
                    <a:pt x="14" y="41"/>
                    <a:pt x="6" y="33"/>
                    <a:pt x="6" y="23"/>
                  </a:cubicBezTo>
                  <a:cubicBezTo>
                    <a:pt x="6" y="16"/>
                    <a:pt x="11" y="9"/>
                    <a:pt x="18" y="7"/>
                  </a:cubicBezTo>
                  <a:cubicBezTo>
                    <a:pt x="18" y="0"/>
                    <a:pt x="18" y="0"/>
                    <a:pt x="18" y="0"/>
                  </a:cubicBezTo>
                  <a:cubicBezTo>
                    <a:pt x="7" y="2"/>
                    <a:pt x="0" y="12"/>
                    <a:pt x="0" y="23"/>
                  </a:cubicBezTo>
                  <a:cubicBezTo>
                    <a:pt x="0" y="37"/>
                    <a:pt x="10" y="47"/>
                    <a:pt x="24" y="47"/>
                  </a:cubicBezTo>
                  <a:cubicBezTo>
                    <a:pt x="37" y="47"/>
                    <a:pt x="48" y="37"/>
                    <a:pt x="48" y="23"/>
                  </a:cubicBezTo>
                  <a:cubicBezTo>
                    <a:pt x="48" y="12"/>
                    <a:pt x="40" y="2"/>
                    <a:pt x="29" y="0"/>
                  </a:cubicBezTo>
                  <a:close/>
                </a:path>
              </a:pathLst>
            </a:custGeom>
            <a:solidFill>
              <a:schemeClr val="bg1">
                <a:lumMod val="95000"/>
              </a:schemeClr>
            </a:solidFill>
            <a:ln>
              <a:noFill/>
            </a:ln>
            <a:effectLst>
              <a:outerShdw blurRad="25400" dist="25400" dir="8100000" sx="101000" sy="101000" algn="tr" rotWithShape="0">
                <a:prstClr val="black">
                  <a:alpha val="40000"/>
                </a:prstClr>
              </a:outerShdw>
            </a:effectLst>
            <a:extLst/>
          </p:spPr>
          <p:txBody>
            <a:bodyPr vert="horz" wrap="square" lIns="121882" tIns="60941" rIns="121882" bIns="60941" numCol="1" anchor="t" anchorCtr="0" compatLnSpc="1">
              <a:prstTxWarp prst="textNoShape">
                <a:avLst/>
              </a:prstTxWarp>
            </a:bodyPr>
            <a:lstStyle/>
            <a:p>
              <a:endParaRPr lang="zh-CN" altLang="en-US" sz="2399" dirty="0">
                <a:latin typeface="微软雅黑" panose="020B0503020204020204" pitchFamily="34" charset="-122"/>
                <a:ea typeface="微软雅黑" panose="020B0503020204020204" pitchFamily="34" charset="-122"/>
              </a:endParaRPr>
            </a:p>
          </p:txBody>
        </p:sp>
        <p:sp>
          <p:nvSpPr>
            <p:cNvPr id="70" name="Freeform 847"/>
            <p:cNvSpPr>
              <a:spLocks/>
            </p:cNvSpPr>
            <p:nvPr/>
          </p:nvSpPr>
          <p:spPr bwMode="auto">
            <a:xfrm>
              <a:off x="5167078" y="2378340"/>
              <a:ext cx="44147" cy="138744"/>
            </a:xfrm>
            <a:custGeom>
              <a:avLst/>
              <a:gdLst>
                <a:gd name="T0" fmla="*/ 7 w 9"/>
                <a:gd name="T1" fmla="*/ 0 h 28"/>
                <a:gd name="T2" fmla="*/ 2 w 9"/>
                <a:gd name="T3" fmla="*/ 0 h 28"/>
                <a:gd name="T4" fmla="*/ 0 w 9"/>
                <a:gd name="T5" fmla="*/ 2 h 28"/>
                <a:gd name="T6" fmla="*/ 0 w 9"/>
                <a:gd name="T7" fmla="*/ 10 h 28"/>
                <a:gd name="T8" fmla="*/ 0 w 9"/>
                <a:gd name="T9" fmla="*/ 16 h 28"/>
                <a:gd name="T10" fmla="*/ 0 w 9"/>
                <a:gd name="T11" fmla="*/ 26 h 28"/>
                <a:gd name="T12" fmla="*/ 2 w 9"/>
                <a:gd name="T13" fmla="*/ 28 h 28"/>
                <a:gd name="T14" fmla="*/ 7 w 9"/>
                <a:gd name="T15" fmla="*/ 28 h 28"/>
                <a:gd name="T16" fmla="*/ 9 w 9"/>
                <a:gd name="T17" fmla="*/ 26 h 28"/>
                <a:gd name="T18" fmla="*/ 9 w 9"/>
                <a:gd name="T19" fmla="*/ 16 h 28"/>
                <a:gd name="T20" fmla="*/ 9 w 9"/>
                <a:gd name="T21" fmla="*/ 10 h 28"/>
                <a:gd name="T22" fmla="*/ 9 w 9"/>
                <a:gd name="T23" fmla="*/ 2 h 28"/>
                <a:gd name="T24" fmla="*/ 7 w 9"/>
                <a:gd name="T25"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28">
                  <a:moveTo>
                    <a:pt x="7" y="0"/>
                  </a:moveTo>
                  <a:cubicBezTo>
                    <a:pt x="2" y="0"/>
                    <a:pt x="2" y="0"/>
                    <a:pt x="2" y="0"/>
                  </a:cubicBezTo>
                  <a:cubicBezTo>
                    <a:pt x="1" y="0"/>
                    <a:pt x="0" y="1"/>
                    <a:pt x="0" y="2"/>
                  </a:cubicBezTo>
                  <a:cubicBezTo>
                    <a:pt x="0" y="10"/>
                    <a:pt x="0" y="10"/>
                    <a:pt x="0" y="10"/>
                  </a:cubicBezTo>
                  <a:cubicBezTo>
                    <a:pt x="0" y="16"/>
                    <a:pt x="0" y="16"/>
                    <a:pt x="0" y="16"/>
                  </a:cubicBezTo>
                  <a:cubicBezTo>
                    <a:pt x="0" y="26"/>
                    <a:pt x="0" y="26"/>
                    <a:pt x="0" y="26"/>
                  </a:cubicBezTo>
                  <a:cubicBezTo>
                    <a:pt x="0" y="27"/>
                    <a:pt x="1" y="28"/>
                    <a:pt x="2" y="28"/>
                  </a:cubicBezTo>
                  <a:cubicBezTo>
                    <a:pt x="7" y="28"/>
                    <a:pt x="7" y="28"/>
                    <a:pt x="7" y="28"/>
                  </a:cubicBezTo>
                  <a:cubicBezTo>
                    <a:pt x="8" y="28"/>
                    <a:pt x="9" y="27"/>
                    <a:pt x="9" y="26"/>
                  </a:cubicBezTo>
                  <a:cubicBezTo>
                    <a:pt x="9" y="16"/>
                    <a:pt x="9" y="16"/>
                    <a:pt x="9" y="16"/>
                  </a:cubicBezTo>
                  <a:cubicBezTo>
                    <a:pt x="9" y="10"/>
                    <a:pt x="9" y="10"/>
                    <a:pt x="9" y="10"/>
                  </a:cubicBezTo>
                  <a:cubicBezTo>
                    <a:pt x="9" y="2"/>
                    <a:pt x="9" y="2"/>
                    <a:pt x="9" y="2"/>
                  </a:cubicBezTo>
                  <a:cubicBezTo>
                    <a:pt x="9" y="1"/>
                    <a:pt x="8" y="0"/>
                    <a:pt x="7" y="0"/>
                  </a:cubicBezTo>
                  <a:close/>
                </a:path>
              </a:pathLst>
            </a:custGeom>
            <a:solidFill>
              <a:schemeClr val="bg1">
                <a:lumMod val="95000"/>
              </a:schemeClr>
            </a:solidFill>
            <a:ln>
              <a:noFill/>
            </a:ln>
            <a:effectLst>
              <a:outerShdw blurRad="25400" dist="25400" dir="8100000" sx="101000" sy="101000" algn="tr" rotWithShape="0">
                <a:prstClr val="black">
                  <a:alpha val="40000"/>
                </a:prstClr>
              </a:outerShdw>
            </a:effectLst>
            <a:extLst/>
          </p:spPr>
          <p:txBody>
            <a:bodyPr vert="horz" wrap="square" lIns="121882" tIns="60941" rIns="121882" bIns="60941" numCol="1" anchor="t" anchorCtr="0" compatLnSpc="1">
              <a:prstTxWarp prst="textNoShape">
                <a:avLst/>
              </a:prstTxWarp>
            </a:bodyPr>
            <a:lstStyle/>
            <a:p>
              <a:endParaRPr lang="zh-CN" altLang="en-US" sz="2399" dirty="0">
                <a:latin typeface="微软雅黑" panose="020B0503020204020204" pitchFamily="34" charset="-122"/>
                <a:ea typeface="微软雅黑" panose="020B0503020204020204" pitchFamily="34" charset="-122"/>
              </a:endParaRPr>
            </a:p>
          </p:txBody>
        </p:sp>
      </p:grpSp>
      <p:sp>
        <p:nvSpPr>
          <p:cNvPr id="52" name="矩形 51"/>
          <p:cNvSpPr/>
          <p:nvPr/>
        </p:nvSpPr>
        <p:spPr>
          <a:xfrm rot="13500000">
            <a:off x="1338014" y="553189"/>
            <a:ext cx="291422" cy="291423"/>
          </a:xfrm>
          <a:prstGeom prst="rect">
            <a:avLst/>
          </a:prstGeom>
          <a:solidFill>
            <a:srgbClr val="18478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53" name="矩形 52"/>
          <p:cNvSpPr/>
          <p:nvPr/>
        </p:nvSpPr>
        <p:spPr>
          <a:xfrm rot="13500000">
            <a:off x="1591471" y="587059"/>
            <a:ext cx="223681" cy="223682"/>
          </a:xfrm>
          <a:prstGeom prst="rect">
            <a:avLst/>
          </a:prstGeom>
          <a:solidFill>
            <a:srgbClr val="18478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cs typeface="+mn-ea"/>
              <a:sym typeface="+mn-lt"/>
            </a:endParaRPr>
          </a:p>
        </p:txBody>
      </p:sp>
      <p:grpSp>
        <p:nvGrpSpPr>
          <p:cNvPr id="54" name="组合 53"/>
          <p:cNvGrpSpPr/>
          <p:nvPr/>
        </p:nvGrpSpPr>
        <p:grpSpPr>
          <a:xfrm>
            <a:off x="1935444" y="393958"/>
            <a:ext cx="3705496" cy="592217"/>
            <a:chOff x="330188" y="329522"/>
            <a:chExt cx="3705496" cy="592217"/>
          </a:xfrm>
        </p:grpSpPr>
        <p:sp>
          <p:nvSpPr>
            <p:cNvPr id="55" name="TextBox 62"/>
            <p:cNvSpPr txBox="1"/>
            <p:nvPr/>
          </p:nvSpPr>
          <p:spPr>
            <a:xfrm>
              <a:off x="361533" y="660129"/>
              <a:ext cx="3674151" cy="261610"/>
            </a:xfrm>
            <a:prstGeom prst="rect">
              <a:avLst/>
            </a:prstGeom>
            <a:noFill/>
            <a:effectLst/>
          </p:spPr>
          <p:txBody>
            <a:bodyPr wrap="square" rtlCol="0">
              <a:spAutoFit/>
            </a:bodyPr>
            <a:lstStyle/>
            <a:p>
              <a:r>
                <a:rPr lang="en-US" altLang="zh-CN" sz="1100" dirty="0">
                  <a:solidFill>
                    <a:prstClr val="black">
                      <a:lumMod val="50000"/>
                      <a:lumOff val="50000"/>
                    </a:prstClr>
                  </a:solidFill>
                  <a:latin typeface="微软雅黑" panose="020B0503020204020204" pitchFamily="34" charset="-122"/>
                  <a:ea typeface="微软雅黑" panose="020B0503020204020204" pitchFamily="34" charset="-122"/>
                  <a:cs typeface="+mn-ea"/>
                  <a:sym typeface="+mn-lt"/>
                </a:rPr>
                <a:t>We provide the best way to  your business.</a:t>
              </a:r>
            </a:p>
          </p:txBody>
        </p:sp>
        <p:sp>
          <p:nvSpPr>
            <p:cNvPr id="56" name="矩形 55"/>
            <p:cNvSpPr/>
            <p:nvPr/>
          </p:nvSpPr>
          <p:spPr>
            <a:xfrm>
              <a:off x="330188" y="329522"/>
              <a:ext cx="2973537" cy="461665"/>
            </a:xfrm>
            <a:prstGeom prst="rect">
              <a:avLst/>
            </a:prstGeom>
          </p:spPr>
          <p:txBody>
            <a:bodyPr wrap="square">
              <a:spAutoFit/>
            </a:bodyPr>
            <a:lstStyle/>
            <a:p>
              <a:r>
                <a:rPr lang="zh-CN" altLang="en-US" sz="2400" dirty="0" smtClean="0">
                  <a:solidFill>
                    <a:srgbClr val="18478F"/>
                  </a:solidFill>
                  <a:latin typeface="微软雅黑" panose="020B0503020204020204" pitchFamily="34" charset="-122"/>
                  <a:ea typeface="微软雅黑" panose="020B0503020204020204" pitchFamily="34" charset="-122"/>
                  <a:cs typeface="+mn-ea"/>
                  <a:sym typeface="+mn-lt"/>
                </a:rPr>
                <a:t>水下白平衡</a:t>
              </a:r>
              <a:endParaRPr lang="en-US" altLang="zh-CN" sz="2400" dirty="0">
                <a:solidFill>
                  <a:srgbClr val="18478F"/>
                </a:solidFill>
                <a:latin typeface="微软雅黑" panose="020B0503020204020204" pitchFamily="34" charset="-122"/>
                <a:ea typeface="微软雅黑" panose="020B0503020204020204" pitchFamily="34" charset="-122"/>
                <a:cs typeface="+mn-ea"/>
                <a:sym typeface="+mn-lt"/>
              </a:endParaRPr>
            </a:p>
          </p:txBody>
        </p:sp>
      </p:grpSp>
      <p:sp>
        <p:nvSpPr>
          <p:cNvPr id="57" name="圆角矩形 56"/>
          <p:cNvSpPr/>
          <p:nvPr/>
        </p:nvSpPr>
        <p:spPr>
          <a:xfrm rot="2700000">
            <a:off x="451479" y="347642"/>
            <a:ext cx="702516" cy="702516"/>
          </a:xfrm>
          <a:prstGeom prst="roundRect">
            <a:avLst/>
          </a:prstGeom>
          <a:gradFill>
            <a:gsLst>
              <a:gs pos="0">
                <a:srgbClr val="FFFFFF"/>
              </a:gs>
              <a:gs pos="100000">
                <a:schemeClr val="bg1">
                  <a:lumMod val="95000"/>
                </a:schemeClr>
              </a:gs>
            </a:gsLst>
            <a:lin ang="15000000" scaled="0"/>
          </a:gradFill>
          <a:ln w="25400">
            <a:gradFill>
              <a:gsLst>
                <a:gs pos="0">
                  <a:schemeClr val="bg1"/>
                </a:gs>
                <a:gs pos="100000">
                  <a:schemeClr val="bg1">
                    <a:lumMod val="95000"/>
                  </a:schemeClr>
                </a:gs>
              </a:gsLst>
              <a:lin ang="5400000" scaled="1"/>
            </a:gradFill>
          </a:ln>
          <a:effectLst>
            <a:outerShdw blurRad="63500" sx="103000" sy="103000" algn="ctr"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58" name="矩形 57"/>
          <p:cNvSpPr/>
          <p:nvPr/>
        </p:nvSpPr>
        <p:spPr>
          <a:xfrm>
            <a:off x="486854" y="399268"/>
            <a:ext cx="665567" cy="584775"/>
          </a:xfrm>
          <a:prstGeom prst="rect">
            <a:avLst/>
          </a:prstGeom>
        </p:spPr>
        <p:txBody>
          <a:bodyPr wrap="none">
            <a:spAutoFit/>
          </a:bodyPr>
          <a:lstStyle/>
          <a:p>
            <a:r>
              <a:rPr lang="en-US" altLang="zh-CN" sz="3200" dirty="0" smtClean="0">
                <a:solidFill>
                  <a:srgbClr val="18478F"/>
                </a:solidFill>
                <a:latin typeface="微软雅黑" panose="020B0503020204020204" pitchFamily="34" charset="-122"/>
                <a:ea typeface="微软雅黑" panose="020B0503020204020204" pitchFamily="34" charset="-122"/>
                <a:cs typeface="+mn-ea"/>
                <a:sym typeface="+mn-lt"/>
              </a:rPr>
              <a:t>03</a:t>
            </a:r>
            <a:endParaRPr lang="zh-CN" altLang="en-US" sz="3200" dirty="0">
              <a:solidFill>
                <a:srgbClr val="18478F"/>
              </a:solidFill>
              <a:latin typeface="微软雅黑" panose="020B0503020204020204" pitchFamily="34" charset="-122"/>
              <a:ea typeface="微软雅黑" panose="020B0503020204020204" pitchFamily="34" charset="-122"/>
              <a:cs typeface="+mn-ea"/>
              <a:sym typeface="+mn-lt"/>
            </a:endParaRPr>
          </a:p>
        </p:txBody>
      </p:sp>
      <p:sp>
        <p:nvSpPr>
          <p:cNvPr id="59" name="矩形 17"/>
          <p:cNvSpPr>
            <a:spLocks noChangeArrowheads="1"/>
          </p:cNvSpPr>
          <p:nvPr/>
        </p:nvSpPr>
        <p:spPr bwMode="auto">
          <a:xfrm>
            <a:off x="1464815" y="1900346"/>
            <a:ext cx="1893333" cy="953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02" tIns="45702" rIns="91402" bIns="45702">
            <a:spAutoFit/>
          </a:bodyPr>
          <a:lstStyle/>
          <a:p>
            <a:pPr algn="ctr" eaLnBrk="0" hangingPunct="0">
              <a:lnSpc>
                <a:spcPct val="120000"/>
              </a:lnSpc>
              <a:spcBef>
                <a:spcPct val="0"/>
              </a:spcBef>
              <a:buFont typeface="Arial" charset="0"/>
              <a:buNone/>
            </a:pPr>
            <a:r>
              <a:rPr lang="zh-CN" altLang="en-US" sz="1599" b="1" dirty="0">
                <a:solidFill>
                  <a:srgbClr val="18478F"/>
                </a:solidFill>
                <a:latin typeface="微软雅黑" panose="020B0503020204020204" pitchFamily="34" charset="-122"/>
                <a:ea typeface="微软雅黑" panose="020B0503020204020204" pitchFamily="34" charset="-122"/>
                <a:sym typeface="微软雅黑" pitchFamily="34" charset="-122"/>
              </a:rPr>
              <a:t>相对于红色和蓝色，绿色通道在水下相对保存完好。</a:t>
            </a:r>
            <a:endParaRPr lang="zh-CN" altLang="en-US" sz="1599" b="1" dirty="0">
              <a:solidFill>
                <a:srgbClr val="18478F"/>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64089183"/>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fade">
                                      <p:cBhvr>
                                        <p:cTn id="7" dur="500"/>
                                        <p:tgtEl>
                                          <p:spTgt spid="57"/>
                                        </p:tgtEl>
                                      </p:cBhvr>
                                    </p:animEffect>
                                  </p:childTnLst>
                                </p:cTn>
                              </p:par>
                              <p:par>
                                <p:cTn id="8" presetID="10" presetClass="entr" presetSubtype="0" fill="hold" grpId="0" nodeType="withEffect">
                                  <p:stCondLst>
                                    <p:cond delay="2000"/>
                                  </p:stCondLst>
                                  <p:childTnLst>
                                    <p:set>
                                      <p:cBhvr>
                                        <p:cTn id="9" dur="1" fill="hold">
                                          <p:stCondLst>
                                            <p:cond delay="0"/>
                                          </p:stCondLst>
                                        </p:cTn>
                                        <p:tgtEl>
                                          <p:spTgt spid="58"/>
                                        </p:tgtEl>
                                        <p:attrNameLst>
                                          <p:attrName>style.visibility</p:attrName>
                                        </p:attrNameLst>
                                      </p:cBhvr>
                                      <p:to>
                                        <p:strVal val="visible"/>
                                      </p:to>
                                    </p:set>
                                    <p:animEffect transition="in" filter="fade">
                                      <p:cBhvr>
                                        <p:cTn id="10" dur="500"/>
                                        <p:tgtEl>
                                          <p:spTgt spid="58"/>
                                        </p:tgtEl>
                                      </p:cBhvr>
                                    </p:animEffect>
                                  </p:childTnLst>
                                </p:cTn>
                              </p:par>
                              <p:par>
                                <p:cTn id="11" presetID="63" presetClass="path" presetSubtype="0" accel="50000" decel="50000" fill="hold" grpId="1" nodeType="withEffect">
                                  <p:stCondLst>
                                    <p:cond delay="0"/>
                                  </p:stCondLst>
                                  <p:childTnLst>
                                    <p:animMotion origin="layout" path="M -0.16667 -1.85185E-6 L -2.5E-6 -1.85185E-6 " pathEditMode="relative" rAng="0" ptsTypes="AA">
                                      <p:cBhvr>
                                        <p:cTn id="12" dur="2000" fill="hold"/>
                                        <p:tgtEl>
                                          <p:spTgt spid="57"/>
                                        </p:tgtEl>
                                        <p:attrNameLst>
                                          <p:attrName>ppt_x</p:attrName>
                                          <p:attrName>ppt_y</p:attrName>
                                        </p:attrNameLst>
                                      </p:cBhvr>
                                      <p:rCtr x="8880" y="0"/>
                                    </p:animMotion>
                                  </p:childTnLst>
                                </p:cTn>
                              </p:par>
                              <p:par>
                                <p:cTn id="13" presetID="10" presetClass="entr" presetSubtype="0" fill="hold" grpId="0" nodeType="withEffect">
                                  <p:stCondLst>
                                    <p:cond delay="500"/>
                                  </p:stCondLst>
                                  <p:childTnLst>
                                    <p:set>
                                      <p:cBhvr>
                                        <p:cTn id="14" dur="1" fill="hold">
                                          <p:stCondLst>
                                            <p:cond delay="0"/>
                                          </p:stCondLst>
                                        </p:cTn>
                                        <p:tgtEl>
                                          <p:spTgt spid="52"/>
                                        </p:tgtEl>
                                        <p:attrNameLst>
                                          <p:attrName>style.visibility</p:attrName>
                                        </p:attrNameLst>
                                      </p:cBhvr>
                                      <p:to>
                                        <p:strVal val="visible"/>
                                      </p:to>
                                    </p:set>
                                    <p:animEffect transition="in" filter="fade">
                                      <p:cBhvr>
                                        <p:cTn id="15" dur="500"/>
                                        <p:tgtEl>
                                          <p:spTgt spid="52"/>
                                        </p:tgtEl>
                                      </p:cBhvr>
                                    </p:animEffect>
                                  </p:childTnLst>
                                </p:cTn>
                              </p:par>
                              <p:par>
                                <p:cTn id="16" presetID="63" presetClass="path" presetSubtype="0" accel="50000" decel="50000" fill="hold" grpId="1" nodeType="withEffect">
                                  <p:stCondLst>
                                    <p:cond delay="500"/>
                                  </p:stCondLst>
                                  <p:childTnLst>
                                    <p:animMotion origin="layout" path="M -0.16667 -1.85185E-6 L -2.5E-6 -1.85185E-6 " pathEditMode="relative" rAng="0" ptsTypes="AA">
                                      <p:cBhvr>
                                        <p:cTn id="17" dur="2000" fill="hold"/>
                                        <p:tgtEl>
                                          <p:spTgt spid="52"/>
                                        </p:tgtEl>
                                        <p:attrNameLst>
                                          <p:attrName>ppt_x</p:attrName>
                                          <p:attrName>ppt_y</p:attrName>
                                        </p:attrNameLst>
                                      </p:cBhvr>
                                      <p:rCtr x="8880" y="0"/>
                                    </p:animMotion>
                                  </p:childTnLst>
                                </p:cTn>
                              </p:par>
                              <p:par>
                                <p:cTn id="18" presetID="10" presetClass="entr" presetSubtype="0" fill="hold" grpId="0" nodeType="withEffect">
                                  <p:stCondLst>
                                    <p:cond delay="750"/>
                                  </p:stCondLst>
                                  <p:childTnLst>
                                    <p:set>
                                      <p:cBhvr>
                                        <p:cTn id="19" dur="1" fill="hold">
                                          <p:stCondLst>
                                            <p:cond delay="0"/>
                                          </p:stCondLst>
                                        </p:cTn>
                                        <p:tgtEl>
                                          <p:spTgt spid="53"/>
                                        </p:tgtEl>
                                        <p:attrNameLst>
                                          <p:attrName>style.visibility</p:attrName>
                                        </p:attrNameLst>
                                      </p:cBhvr>
                                      <p:to>
                                        <p:strVal val="visible"/>
                                      </p:to>
                                    </p:set>
                                    <p:animEffect transition="in" filter="fade">
                                      <p:cBhvr>
                                        <p:cTn id="20" dur="500"/>
                                        <p:tgtEl>
                                          <p:spTgt spid="53"/>
                                        </p:tgtEl>
                                      </p:cBhvr>
                                    </p:animEffect>
                                  </p:childTnLst>
                                </p:cTn>
                              </p:par>
                              <p:par>
                                <p:cTn id="21" presetID="63" presetClass="path" presetSubtype="0" accel="50000" decel="50000" fill="hold" grpId="1" nodeType="withEffect">
                                  <p:stCondLst>
                                    <p:cond delay="750"/>
                                  </p:stCondLst>
                                  <p:childTnLst>
                                    <p:animMotion origin="layout" path="M -0.16667 -1.85185E-6 L -2.5E-6 -1.85185E-6 " pathEditMode="relative" rAng="0" ptsTypes="AA">
                                      <p:cBhvr>
                                        <p:cTn id="22" dur="2000" fill="hold"/>
                                        <p:tgtEl>
                                          <p:spTgt spid="53"/>
                                        </p:tgtEl>
                                        <p:attrNameLst>
                                          <p:attrName>ppt_x</p:attrName>
                                          <p:attrName>ppt_y</p:attrName>
                                        </p:attrNameLst>
                                      </p:cBhvr>
                                      <p:rCtr x="8880" y="0"/>
                                    </p:animMotion>
                                  </p:childTnLst>
                                </p:cTn>
                              </p:par>
                              <p:par>
                                <p:cTn id="23" presetID="22" presetClass="entr" presetSubtype="8" fill="hold" nodeType="withEffect">
                                  <p:stCondLst>
                                    <p:cond delay="2000"/>
                                  </p:stCondLst>
                                  <p:childTnLst>
                                    <p:set>
                                      <p:cBhvr>
                                        <p:cTn id="24" dur="1" fill="hold">
                                          <p:stCondLst>
                                            <p:cond delay="0"/>
                                          </p:stCondLst>
                                        </p:cTn>
                                        <p:tgtEl>
                                          <p:spTgt spid="54"/>
                                        </p:tgtEl>
                                        <p:attrNameLst>
                                          <p:attrName>style.visibility</p:attrName>
                                        </p:attrNameLst>
                                      </p:cBhvr>
                                      <p:to>
                                        <p:strVal val="visible"/>
                                      </p:to>
                                    </p:set>
                                    <p:animEffect transition="in" filter="wipe(left)">
                                      <p:cBhvr>
                                        <p:cTn id="25" dur="1000"/>
                                        <p:tgtEl>
                                          <p:spTgt spid="54"/>
                                        </p:tgtEl>
                                      </p:cBhvr>
                                    </p:animEffect>
                                  </p:childTnLst>
                                </p:cTn>
                              </p:par>
                            </p:childTnLst>
                          </p:cTn>
                        </p:par>
                        <p:par>
                          <p:cTn id="26" fill="hold">
                            <p:stCondLst>
                              <p:cond delay="3000"/>
                            </p:stCondLst>
                            <p:childTnLst>
                              <p:par>
                                <p:cTn id="27" presetID="2" presetClass="entr" presetSubtype="8" decel="30667" fill="hold" nodeType="afterEffect">
                                  <p:stCondLst>
                                    <p:cond delay="0"/>
                                  </p:stCondLst>
                                  <p:childTnLst>
                                    <p:set>
                                      <p:cBhvr>
                                        <p:cTn id="28" dur="1" fill="hold">
                                          <p:stCondLst>
                                            <p:cond delay="0"/>
                                          </p:stCondLst>
                                        </p:cTn>
                                        <p:tgtEl>
                                          <p:spTgt spid="2"/>
                                        </p:tgtEl>
                                        <p:attrNameLst>
                                          <p:attrName>style.visibility</p:attrName>
                                        </p:attrNameLst>
                                      </p:cBhvr>
                                      <p:to>
                                        <p:strVal val="visible"/>
                                      </p:to>
                                    </p:set>
                                    <p:anim calcmode="lin" valueType="num">
                                      <p:cBhvr additive="base">
                                        <p:cTn id="29" dur="750" fill="hold"/>
                                        <p:tgtEl>
                                          <p:spTgt spid="2"/>
                                        </p:tgtEl>
                                        <p:attrNameLst>
                                          <p:attrName>ppt_x</p:attrName>
                                        </p:attrNameLst>
                                      </p:cBhvr>
                                      <p:tavLst>
                                        <p:tav tm="0">
                                          <p:val>
                                            <p:strVal val="0-#ppt_w/2"/>
                                          </p:val>
                                        </p:tav>
                                        <p:tav tm="100000">
                                          <p:val>
                                            <p:strVal val="#ppt_x"/>
                                          </p:val>
                                        </p:tav>
                                      </p:tavLst>
                                    </p:anim>
                                    <p:anim calcmode="lin" valueType="num">
                                      <p:cBhvr additive="base">
                                        <p:cTn id="30" dur="750" fill="hold"/>
                                        <p:tgtEl>
                                          <p:spTgt spid="2"/>
                                        </p:tgtEl>
                                        <p:attrNameLst>
                                          <p:attrName>ppt_y</p:attrName>
                                        </p:attrNameLst>
                                      </p:cBhvr>
                                      <p:tavLst>
                                        <p:tav tm="0">
                                          <p:val>
                                            <p:strVal val="#ppt_y"/>
                                          </p:val>
                                        </p:tav>
                                        <p:tav tm="100000">
                                          <p:val>
                                            <p:strVal val="#ppt_y"/>
                                          </p:val>
                                        </p:tav>
                                      </p:tavLst>
                                    </p:anim>
                                  </p:childTnLst>
                                </p:cTn>
                              </p:par>
                            </p:childTnLst>
                          </p:cTn>
                        </p:par>
                        <p:par>
                          <p:cTn id="31" fill="hold">
                            <p:stCondLst>
                              <p:cond delay="3750"/>
                            </p:stCondLst>
                            <p:childTnLst>
                              <p:par>
                                <p:cTn id="32" presetID="18" presetClass="entr" presetSubtype="3" fill="hold" nodeType="afterEffect">
                                  <p:stCondLst>
                                    <p:cond delay="0"/>
                                  </p:stCondLst>
                                  <p:childTnLst>
                                    <p:set>
                                      <p:cBhvr>
                                        <p:cTn id="33" dur="1" fill="hold">
                                          <p:stCondLst>
                                            <p:cond delay="0"/>
                                          </p:stCondLst>
                                        </p:cTn>
                                        <p:tgtEl>
                                          <p:spTgt spid="31"/>
                                        </p:tgtEl>
                                        <p:attrNameLst>
                                          <p:attrName>style.visibility</p:attrName>
                                        </p:attrNameLst>
                                      </p:cBhvr>
                                      <p:to>
                                        <p:strVal val="visible"/>
                                      </p:to>
                                    </p:set>
                                    <p:animEffect transition="in" filter="strips(upRight)">
                                      <p:cBhvr>
                                        <p:cTn id="34" dur="350"/>
                                        <p:tgtEl>
                                          <p:spTgt spid="31"/>
                                        </p:tgtEl>
                                      </p:cBhvr>
                                    </p:animEffect>
                                  </p:childTnLst>
                                </p:cTn>
                              </p:par>
                            </p:childTnLst>
                          </p:cTn>
                        </p:par>
                        <p:par>
                          <p:cTn id="35" fill="hold">
                            <p:stCondLst>
                              <p:cond delay="4100"/>
                            </p:stCondLst>
                            <p:childTnLst>
                              <p:par>
                                <p:cTn id="36" presetID="14" presetClass="entr" presetSubtype="10" fill="hold" nodeType="after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randombar(horizontal)">
                                      <p:cBhvr>
                                        <p:cTn id="38" dur="400"/>
                                        <p:tgtEl>
                                          <p:spTgt spid="11"/>
                                        </p:tgtEl>
                                      </p:cBhvr>
                                    </p:animEffect>
                                  </p:childTnLst>
                                </p:cTn>
                              </p:par>
                            </p:childTnLst>
                          </p:cTn>
                        </p:par>
                        <p:par>
                          <p:cTn id="39" fill="hold">
                            <p:stCondLst>
                              <p:cond delay="4500"/>
                            </p:stCondLst>
                            <p:childTnLst>
                              <p:par>
                                <p:cTn id="40" presetID="2" presetClass="entr" presetSubtype="1" fill="hold" grpId="0" nodeType="afterEffect">
                                  <p:stCondLst>
                                    <p:cond delay="0"/>
                                  </p:stCondLst>
                                  <p:childTnLst>
                                    <p:set>
                                      <p:cBhvr>
                                        <p:cTn id="41" dur="1" fill="hold">
                                          <p:stCondLst>
                                            <p:cond delay="0"/>
                                          </p:stCondLst>
                                        </p:cTn>
                                        <p:tgtEl>
                                          <p:spTgt spid="37"/>
                                        </p:tgtEl>
                                        <p:attrNameLst>
                                          <p:attrName>style.visibility</p:attrName>
                                        </p:attrNameLst>
                                      </p:cBhvr>
                                      <p:to>
                                        <p:strVal val="visible"/>
                                      </p:to>
                                    </p:set>
                                    <p:anim calcmode="lin" valueType="num">
                                      <p:cBhvr additive="base">
                                        <p:cTn id="42" dur="350" fill="hold"/>
                                        <p:tgtEl>
                                          <p:spTgt spid="37"/>
                                        </p:tgtEl>
                                        <p:attrNameLst>
                                          <p:attrName>ppt_x</p:attrName>
                                        </p:attrNameLst>
                                      </p:cBhvr>
                                      <p:tavLst>
                                        <p:tav tm="0">
                                          <p:val>
                                            <p:strVal val="#ppt_x"/>
                                          </p:val>
                                        </p:tav>
                                        <p:tav tm="100000">
                                          <p:val>
                                            <p:strVal val="#ppt_x"/>
                                          </p:val>
                                        </p:tav>
                                      </p:tavLst>
                                    </p:anim>
                                    <p:anim calcmode="lin" valueType="num">
                                      <p:cBhvr additive="base">
                                        <p:cTn id="43" dur="350" fill="hold"/>
                                        <p:tgtEl>
                                          <p:spTgt spid="37"/>
                                        </p:tgtEl>
                                        <p:attrNameLst>
                                          <p:attrName>ppt_y</p:attrName>
                                        </p:attrNameLst>
                                      </p:cBhvr>
                                      <p:tavLst>
                                        <p:tav tm="0">
                                          <p:val>
                                            <p:strVal val="0-#ppt_h/2"/>
                                          </p:val>
                                        </p:tav>
                                        <p:tav tm="100000">
                                          <p:val>
                                            <p:strVal val="#ppt_y"/>
                                          </p:val>
                                        </p:tav>
                                      </p:tavLst>
                                    </p:anim>
                                  </p:childTnLst>
                                </p:cTn>
                              </p:par>
                              <p:par>
                                <p:cTn id="44" presetID="2" presetClass="entr" presetSubtype="1" fill="hold" grpId="0" nodeType="withEffect">
                                  <p:stCondLst>
                                    <p:cond delay="0"/>
                                  </p:stCondLst>
                                  <p:childTnLst>
                                    <p:set>
                                      <p:cBhvr>
                                        <p:cTn id="45" dur="1" fill="hold">
                                          <p:stCondLst>
                                            <p:cond delay="0"/>
                                          </p:stCondLst>
                                        </p:cTn>
                                        <p:tgtEl>
                                          <p:spTgt spid="51"/>
                                        </p:tgtEl>
                                        <p:attrNameLst>
                                          <p:attrName>style.visibility</p:attrName>
                                        </p:attrNameLst>
                                      </p:cBhvr>
                                      <p:to>
                                        <p:strVal val="visible"/>
                                      </p:to>
                                    </p:set>
                                    <p:anim calcmode="lin" valueType="num">
                                      <p:cBhvr additive="base">
                                        <p:cTn id="46" dur="350" fill="hold"/>
                                        <p:tgtEl>
                                          <p:spTgt spid="51"/>
                                        </p:tgtEl>
                                        <p:attrNameLst>
                                          <p:attrName>ppt_x</p:attrName>
                                        </p:attrNameLst>
                                      </p:cBhvr>
                                      <p:tavLst>
                                        <p:tav tm="0">
                                          <p:val>
                                            <p:strVal val="#ppt_x"/>
                                          </p:val>
                                        </p:tav>
                                        <p:tav tm="100000">
                                          <p:val>
                                            <p:strVal val="#ppt_x"/>
                                          </p:val>
                                        </p:tav>
                                      </p:tavLst>
                                    </p:anim>
                                    <p:anim calcmode="lin" valueType="num">
                                      <p:cBhvr additive="base">
                                        <p:cTn id="47" dur="350" fill="hold"/>
                                        <p:tgtEl>
                                          <p:spTgt spid="51"/>
                                        </p:tgtEl>
                                        <p:attrNameLst>
                                          <p:attrName>ppt_y</p:attrName>
                                        </p:attrNameLst>
                                      </p:cBhvr>
                                      <p:tavLst>
                                        <p:tav tm="0">
                                          <p:val>
                                            <p:strVal val="0-#ppt_h/2"/>
                                          </p:val>
                                        </p:tav>
                                        <p:tav tm="100000">
                                          <p:val>
                                            <p:strVal val="#ppt_y"/>
                                          </p:val>
                                        </p:tav>
                                      </p:tavLst>
                                    </p:anim>
                                  </p:childTnLst>
                                </p:cTn>
                              </p:par>
                            </p:childTnLst>
                          </p:cTn>
                        </p:par>
                        <p:par>
                          <p:cTn id="48" fill="hold">
                            <p:stCondLst>
                              <p:cond delay="4850"/>
                            </p:stCondLst>
                            <p:childTnLst>
                              <p:par>
                                <p:cTn id="49" presetID="14" presetClass="entr" presetSubtype="10" fill="hold" grpId="0" nodeType="afterEffect">
                                  <p:stCondLst>
                                    <p:cond delay="0"/>
                                  </p:stCondLst>
                                  <p:childTnLst>
                                    <p:set>
                                      <p:cBhvr>
                                        <p:cTn id="50" dur="1" fill="hold">
                                          <p:stCondLst>
                                            <p:cond delay="0"/>
                                          </p:stCondLst>
                                        </p:cTn>
                                        <p:tgtEl>
                                          <p:spTgt spid="66"/>
                                        </p:tgtEl>
                                        <p:attrNameLst>
                                          <p:attrName>style.visibility</p:attrName>
                                        </p:attrNameLst>
                                      </p:cBhvr>
                                      <p:to>
                                        <p:strVal val="visible"/>
                                      </p:to>
                                    </p:set>
                                    <p:animEffect transition="in" filter="randombar(horizontal)">
                                      <p:cBhvr>
                                        <p:cTn id="51" dur="400"/>
                                        <p:tgtEl>
                                          <p:spTgt spid="66"/>
                                        </p:tgtEl>
                                      </p:cBhvr>
                                    </p:animEffect>
                                  </p:childTnLst>
                                </p:cTn>
                              </p:par>
                            </p:childTnLst>
                          </p:cTn>
                        </p:par>
                        <p:par>
                          <p:cTn id="52" fill="hold">
                            <p:stCondLst>
                              <p:cond delay="5250"/>
                            </p:stCondLst>
                            <p:childTnLst>
                              <p:par>
                                <p:cTn id="53" presetID="22" presetClass="entr" presetSubtype="4" fill="hold" nodeType="afterEffect">
                                  <p:stCondLst>
                                    <p:cond delay="0"/>
                                  </p:stCondLst>
                                  <p:childTnLst>
                                    <p:set>
                                      <p:cBhvr>
                                        <p:cTn id="54" dur="1" fill="hold">
                                          <p:stCondLst>
                                            <p:cond delay="0"/>
                                          </p:stCondLst>
                                        </p:cTn>
                                        <p:tgtEl>
                                          <p:spTgt spid="36"/>
                                        </p:tgtEl>
                                        <p:attrNameLst>
                                          <p:attrName>style.visibility</p:attrName>
                                        </p:attrNameLst>
                                      </p:cBhvr>
                                      <p:to>
                                        <p:strVal val="visible"/>
                                      </p:to>
                                    </p:set>
                                    <p:animEffect transition="in" filter="wipe(down)">
                                      <p:cBhvr>
                                        <p:cTn id="55" dur="250"/>
                                        <p:tgtEl>
                                          <p:spTgt spid="36"/>
                                        </p:tgtEl>
                                      </p:cBhvr>
                                    </p:animEffect>
                                  </p:childTnLst>
                                </p:cTn>
                              </p:par>
                            </p:childTnLst>
                          </p:cTn>
                        </p:par>
                        <p:par>
                          <p:cTn id="56" fill="hold">
                            <p:stCondLst>
                              <p:cond delay="5500"/>
                            </p:stCondLst>
                            <p:childTnLst>
                              <p:par>
                                <p:cTn id="57" presetID="2" presetClass="entr" presetSubtype="1" fill="hold" grpId="0" nodeType="afterEffect">
                                  <p:stCondLst>
                                    <p:cond delay="0"/>
                                  </p:stCondLst>
                                  <p:childTnLst>
                                    <p:set>
                                      <p:cBhvr>
                                        <p:cTn id="58" dur="1" fill="hold">
                                          <p:stCondLst>
                                            <p:cond delay="0"/>
                                          </p:stCondLst>
                                        </p:cTn>
                                        <p:tgtEl>
                                          <p:spTgt spid="38"/>
                                        </p:tgtEl>
                                        <p:attrNameLst>
                                          <p:attrName>style.visibility</p:attrName>
                                        </p:attrNameLst>
                                      </p:cBhvr>
                                      <p:to>
                                        <p:strVal val="visible"/>
                                      </p:to>
                                    </p:set>
                                    <p:anim calcmode="lin" valueType="num">
                                      <p:cBhvr additive="base">
                                        <p:cTn id="59" dur="350" fill="hold"/>
                                        <p:tgtEl>
                                          <p:spTgt spid="38"/>
                                        </p:tgtEl>
                                        <p:attrNameLst>
                                          <p:attrName>ppt_x</p:attrName>
                                        </p:attrNameLst>
                                      </p:cBhvr>
                                      <p:tavLst>
                                        <p:tav tm="0">
                                          <p:val>
                                            <p:strVal val="#ppt_x"/>
                                          </p:val>
                                        </p:tav>
                                        <p:tav tm="100000">
                                          <p:val>
                                            <p:strVal val="#ppt_x"/>
                                          </p:val>
                                        </p:tav>
                                      </p:tavLst>
                                    </p:anim>
                                    <p:anim calcmode="lin" valueType="num">
                                      <p:cBhvr additive="base">
                                        <p:cTn id="60" dur="350" fill="hold"/>
                                        <p:tgtEl>
                                          <p:spTgt spid="38"/>
                                        </p:tgtEl>
                                        <p:attrNameLst>
                                          <p:attrName>ppt_y</p:attrName>
                                        </p:attrNameLst>
                                      </p:cBhvr>
                                      <p:tavLst>
                                        <p:tav tm="0">
                                          <p:val>
                                            <p:strVal val="0-#ppt_h/2"/>
                                          </p:val>
                                        </p:tav>
                                        <p:tav tm="100000">
                                          <p:val>
                                            <p:strVal val="#ppt_y"/>
                                          </p:val>
                                        </p:tav>
                                      </p:tavLst>
                                    </p:anim>
                                  </p:childTnLst>
                                </p:cTn>
                              </p:par>
                              <p:par>
                                <p:cTn id="61" presetID="2" presetClass="entr" presetSubtype="1" fill="hold" grpId="0" nodeType="withEffect">
                                  <p:stCondLst>
                                    <p:cond delay="0"/>
                                  </p:stCondLst>
                                  <p:childTnLst>
                                    <p:set>
                                      <p:cBhvr>
                                        <p:cTn id="62" dur="1" fill="hold">
                                          <p:stCondLst>
                                            <p:cond delay="0"/>
                                          </p:stCondLst>
                                        </p:cTn>
                                        <p:tgtEl>
                                          <p:spTgt spid="49"/>
                                        </p:tgtEl>
                                        <p:attrNameLst>
                                          <p:attrName>style.visibility</p:attrName>
                                        </p:attrNameLst>
                                      </p:cBhvr>
                                      <p:to>
                                        <p:strVal val="visible"/>
                                      </p:to>
                                    </p:set>
                                    <p:anim calcmode="lin" valueType="num">
                                      <p:cBhvr additive="base">
                                        <p:cTn id="63" dur="350" fill="hold"/>
                                        <p:tgtEl>
                                          <p:spTgt spid="49"/>
                                        </p:tgtEl>
                                        <p:attrNameLst>
                                          <p:attrName>ppt_x</p:attrName>
                                        </p:attrNameLst>
                                      </p:cBhvr>
                                      <p:tavLst>
                                        <p:tav tm="0">
                                          <p:val>
                                            <p:strVal val="#ppt_x"/>
                                          </p:val>
                                        </p:tav>
                                        <p:tav tm="100000">
                                          <p:val>
                                            <p:strVal val="#ppt_x"/>
                                          </p:val>
                                        </p:tav>
                                      </p:tavLst>
                                    </p:anim>
                                    <p:anim calcmode="lin" valueType="num">
                                      <p:cBhvr additive="base">
                                        <p:cTn id="64" dur="350" fill="hold"/>
                                        <p:tgtEl>
                                          <p:spTgt spid="49"/>
                                        </p:tgtEl>
                                        <p:attrNameLst>
                                          <p:attrName>ppt_y</p:attrName>
                                        </p:attrNameLst>
                                      </p:cBhvr>
                                      <p:tavLst>
                                        <p:tav tm="0">
                                          <p:val>
                                            <p:strVal val="0-#ppt_h/2"/>
                                          </p:val>
                                        </p:tav>
                                        <p:tav tm="100000">
                                          <p:val>
                                            <p:strVal val="#ppt_y"/>
                                          </p:val>
                                        </p:tav>
                                      </p:tavLst>
                                    </p:anim>
                                  </p:childTnLst>
                                </p:cTn>
                              </p:par>
                            </p:childTnLst>
                          </p:cTn>
                        </p:par>
                        <p:par>
                          <p:cTn id="65" fill="hold">
                            <p:stCondLst>
                              <p:cond delay="5850"/>
                            </p:stCondLst>
                            <p:childTnLst>
                              <p:par>
                                <p:cTn id="66" presetID="14" presetClass="entr" presetSubtype="10" fill="hold" grpId="0" nodeType="afterEffect">
                                  <p:stCondLst>
                                    <p:cond delay="0"/>
                                  </p:stCondLst>
                                  <p:childTnLst>
                                    <p:set>
                                      <p:cBhvr>
                                        <p:cTn id="67" dur="1" fill="hold">
                                          <p:stCondLst>
                                            <p:cond delay="0"/>
                                          </p:stCondLst>
                                        </p:cTn>
                                        <p:tgtEl>
                                          <p:spTgt spid="67"/>
                                        </p:tgtEl>
                                        <p:attrNameLst>
                                          <p:attrName>style.visibility</p:attrName>
                                        </p:attrNameLst>
                                      </p:cBhvr>
                                      <p:to>
                                        <p:strVal val="visible"/>
                                      </p:to>
                                    </p:set>
                                    <p:animEffect transition="in" filter="randombar(horizontal)">
                                      <p:cBhvr>
                                        <p:cTn id="68" dur="400"/>
                                        <p:tgtEl>
                                          <p:spTgt spid="67"/>
                                        </p:tgtEl>
                                      </p:cBhvr>
                                    </p:animEffect>
                                  </p:childTnLst>
                                </p:cTn>
                              </p:par>
                            </p:childTnLst>
                          </p:cTn>
                        </p:par>
                        <p:par>
                          <p:cTn id="69" fill="hold">
                            <p:stCondLst>
                              <p:cond delay="6250"/>
                            </p:stCondLst>
                            <p:childTnLst>
                              <p:par>
                                <p:cTn id="70" presetID="22" presetClass="entr" presetSubtype="4" fill="hold" nodeType="afterEffect">
                                  <p:stCondLst>
                                    <p:cond delay="0"/>
                                  </p:stCondLst>
                                  <p:childTnLst>
                                    <p:set>
                                      <p:cBhvr>
                                        <p:cTn id="71" dur="1" fill="hold">
                                          <p:stCondLst>
                                            <p:cond delay="0"/>
                                          </p:stCondLst>
                                        </p:cTn>
                                        <p:tgtEl>
                                          <p:spTgt spid="30"/>
                                        </p:tgtEl>
                                        <p:attrNameLst>
                                          <p:attrName>style.visibility</p:attrName>
                                        </p:attrNameLst>
                                      </p:cBhvr>
                                      <p:to>
                                        <p:strVal val="visible"/>
                                      </p:to>
                                    </p:set>
                                    <p:animEffect transition="in" filter="wipe(down)">
                                      <p:cBhvr>
                                        <p:cTn id="72" dur="250"/>
                                        <p:tgtEl>
                                          <p:spTgt spid="30"/>
                                        </p:tgtEl>
                                      </p:cBhvr>
                                    </p:animEffect>
                                  </p:childTnLst>
                                </p:cTn>
                              </p:par>
                            </p:childTnLst>
                          </p:cTn>
                        </p:par>
                        <p:par>
                          <p:cTn id="73" fill="hold">
                            <p:stCondLst>
                              <p:cond delay="6500"/>
                            </p:stCondLst>
                            <p:childTnLst>
                              <p:par>
                                <p:cTn id="74" presetID="2" presetClass="entr" presetSubtype="1" fill="hold" grpId="0" nodeType="afterEffect">
                                  <p:stCondLst>
                                    <p:cond delay="0"/>
                                  </p:stCondLst>
                                  <p:childTnLst>
                                    <p:set>
                                      <p:cBhvr>
                                        <p:cTn id="75" dur="1" fill="hold">
                                          <p:stCondLst>
                                            <p:cond delay="0"/>
                                          </p:stCondLst>
                                        </p:cTn>
                                        <p:tgtEl>
                                          <p:spTgt spid="39"/>
                                        </p:tgtEl>
                                        <p:attrNameLst>
                                          <p:attrName>style.visibility</p:attrName>
                                        </p:attrNameLst>
                                      </p:cBhvr>
                                      <p:to>
                                        <p:strVal val="visible"/>
                                      </p:to>
                                    </p:set>
                                    <p:anim calcmode="lin" valueType="num">
                                      <p:cBhvr additive="base">
                                        <p:cTn id="76" dur="350" fill="hold"/>
                                        <p:tgtEl>
                                          <p:spTgt spid="39"/>
                                        </p:tgtEl>
                                        <p:attrNameLst>
                                          <p:attrName>ppt_x</p:attrName>
                                        </p:attrNameLst>
                                      </p:cBhvr>
                                      <p:tavLst>
                                        <p:tav tm="0">
                                          <p:val>
                                            <p:strVal val="#ppt_x"/>
                                          </p:val>
                                        </p:tav>
                                        <p:tav tm="100000">
                                          <p:val>
                                            <p:strVal val="#ppt_x"/>
                                          </p:val>
                                        </p:tav>
                                      </p:tavLst>
                                    </p:anim>
                                    <p:anim calcmode="lin" valueType="num">
                                      <p:cBhvr additive="base">
                                        <p:cTn id="77" dur="350" fill="hold"/>
                                        <p:tgtEl>
                                          <p:spTgt spid="39"/>
                                        </p:tgtEl>
                                        <p:attrNameLst>
                                          <p:attrName>ppt_y</p:attrName>
                                        </p:attrNameLst>
                                      </p:cBhvr>
                                      <p:tavLst>
                                        <p:tav tm="0">
                                          <p:val>
                                            <p:strVal val="0-#ppt_h/2"/>
                                          </p:val>
                                        </p:tav>
                                        <p:tav tm="100000">
                                          <p:val>
                                            <p:strVal val="#ppt_y"/>
                                          </p:val>
                                        </p:tav>
                                      </p:tavLst>
                                    </p:anim>
                                  </p:childTnLst>
                                </p:cTn>
                              </p:par>
                              <p:par>
                                <p:cTn id="78" presetID="2" presetClass="entr" presetSubtype="1" fill="hold" grpId="0" nodeType="withEffect">
                                  <p:stCondLst>
                                    <p:cond delay="0"/>
                                  </p:stCondLst>
                                  <p:childTnLst>
                                    <p:set>
                                      <p:cBhvr>
                                        <p:cTn id="79" dur="1" fill="hold">
                                          <p:stCondLst>
                                            <p:cond delay="0"/>
                                          </p:stCondLst>
                                        </p:cTn>
                                        <p:tgtEl>
                                          <p:spTgt spid="47"/>
                                        </p:tgtEl>
                                        <p:attrNameLst>
                                          <p:attrName>style.visibility</p:attrName>
                                        </p:attrNameLst>
                                      </p:cBhvr>
                                      <p:to>
                                        <p:strVal val="visible"/>
                                      </p:to>
                                    </p:set>
                                    <p:anim calcmode="lin" valueType="num">
                                      <p:cBhvr additive="base">
                                        <p:cTn id="80" dur="350" fill="hold"/>
                                        <p:tgtEl>
                                          <p:spTgt spid="47"/>
                                        </p:tgtEl>
                                        <p:attrNameLst>
                                          <p:attrName>ppt_x</p:attrName>
                                        </p:attrNameLst>
                                      </p:cBhvr>
                                      <p:tavLst>
                                        <p:tav tm="0">
                                          <p:val>
                                            <p:strVal val="#ppt_x"/>
                                          </p:val>
                                        </p:tav>
                                        <p:tav tm="100000">
                                          <p:val>
                                            <p:strVal val="#ppt_x"/>
                                          </p:val>
                                        </p:tav>
                                      </p:tavLst>
                                    </p:anim>
                                    <p:anim calcmode="lin" valueType="num">
                                      <p:cBhvr additive="base">
                                        <p:cTn id="81" dur="350" fill="hold"/>
                                        <p:tgtEl>
                                          <p:spTgt spid="47"/>
                                        </p:tgtEl>
                                        <p:attrNameLst>
                                          <p:attrName>ppt_y</p:attrName>
                                        </p:attrNameLst>
                                      </p:cBhvr>
                                      <p:tavLst>
                                        <p:tav tm="0">
                                          <p:val>
                                            <p:strVal val="0-#ppt_h/2"/>
                                          </p:val>
                                        </p:tav>
                                        <p:tav tm="100000">
                                          <p:val>
                                            <p:strVal val="#ppt_y"/>
                                          </p:val>
                                        </p:tav>
                                      </p:tavLst>
                                    </p:anim>
                                  </p:childTnLst>
                                </p:cTn>
                              </p:par>
                            </p:childTnLst>
                          </p:cTn>
                        </p:par>
                        <p:par>
                          <p:cTn id="82" fill="hold">
                            <p:stCondLst>
                              <p:cond delay="6850"/>
                            </p:stCondLst>
                            <p:childTnLst>
                              <p:par>
                                <p:cTn id="83" presetID="14" presetClass="entr" presetSubtype="10" fill="hold" grpId="0" nodeType="afterEffect">
                                  <p:stCondLst>
                                    <p:cond delay="0"/>
                                  </p:stCondLst>
                                  <p:childTnLst>
                                    <p:set>
                                      <p:cBhvr>
                                        <p:cTn id="84" dur="1" fill="hold">
                                          <p:stCondLst>
                                            <p:cond delay="0"/>
                                          </p:stCondLst>
                                        </p:cTn>
                                        <p:tgtEl>
                                          <p:spTgt spid="65"/>
                                        </p:tgtEl>
                                        <p:attrNameLst>
                                          <p:attrName>style.visibility</p:attrName>
                                        </p:attrNameLst>
                                      </p:cBhvr>
                                      <p:to>
                                        <p:strVal val="visible"/>
                                      </p:to>
                                    </p:set>
                                    <p:animEffect transition="in" filter="randombar(horizontal)">
                                      <p:cBhvr>
                                        <p:cTn id="85" dur="400"/>
                                        <p:tgtEl>
                                          <p:spTgt spid="65"/>
                                        </p:tgtEl>
                                      </p:cBhvr>
                                    </p:animEffect>
                                  </p:childTnLst>
                                </p:cTn>
                              </p:par>
                            </p:childTnLst>
                          </p:cTn>
                        </p:par>
                        <p:par>
                          <p:cTn id="86" fill="hold">
                            <p:stCondLst>
                              <p:cond delay="7250"/>
                            </p:stCondLst>
                            <p:childTnLst>
                              <p:par>
                                <p:cTn id="87" presetID="22" presetClass="entr" presetSubtype="4" fill="hold" nodeType="afterEffect">
                                  <p:stCondLst>
                                    <p:cond delay="0"/>
                                  </p:stCondLst>
                                  <p:childTnLst>
                                    <p:set>
                                      <p:cBhvr>
                                        <p:cTn id="88" dur="1" fill="hold">
                                          <p:stCondLst>
                                            <p:cond delay="0"/>
                                          </p:stCondLst>
                                        </p:cTn>
                                        <p:tgtEl>
                                          <p:spTgt spid="29"/>
                                        </p:tgtEl>
                                        <p:attrNameLst>
                                          <p:attrName>style.visibility</p:attrName>
                                        </p:attrNameLst>
                                      </p:cBhvr>
                                      <p:to>
                                        <p:strVal val="visible"/>
                                      </p:to>
                                    </p:set>
                                    <p:animEffect transition="in" filter="wipe(down)">
                                      <p:cBhvr>
                                        <p:cTn id="89" dur="350"/>
                                        <p:tgtEl>
                                          <p:spTgt spid="29"/>
                                        </p:tgtEl>
                                      </p:cBhvr>
                                    </p:animEffect>
                                  </p:childTnLst>
                                </p:cTn>
                              </p:par>
                            </p:childTnLst>
                          </p:cTn>
                        </p:par>
                        <p:par>
                          <p:cTn id="90" fill="hold">
                            <p:stCondLst>
                              <p:cond delay="7600"/>
                            </p:stCondLst>
                            <p:childTnLst>
                              <p:par>
                                <p:cTn id="91" presetID="2" presetClass="entr" presetSubtype="1" fill="hold" grpId="0" nodeType="afterEffect">
                                  <p:stCondLst>
                                    <p:cond delay="0"/>
                                  </p:stCondLst>
                                  <p:childTnLst>
                                    <p:set>
                                      <p:cBhvr>
                                        <p:cTn id="92" dur="1" fill="hold">
                                          <p:stCondLst>
                                            <p:cond delay="0"/>
                                          </p:stCondLst>
                                        </p:cTn>
                                        <p:tgtEl>
                                          <p:spTgt spid="40"/>
                                        </p:tgtEl>
                                        <p:attrNameLst>
                                          <p:attrName>style.visibility</p:attrName>
                                        </p:attrNameLst>
                                      </p:cBhvr>
                                      <p:to>
                                        <p:strVal val="visible"/>
                                      </p:to>
                                    </p:set>
                                    <p:anim calcmode="lin" valueType="num">
                                      <p:cBhvr additive="base">
                                        <p:cTn id="93" dur="350" fill="hold"/>
                                        <p:tgtEl>
                                          <p:spTgt spid="40"/>
                                        </p:tgtEl>
                                        <p:attrNameLst>
                                          <p:attrName>ppt_x</p:attrName>
                                        </p:attrNameLst>
                                      </p:cBhvr>
                                      <p:tavLst>
                                        <p:tav tm="0">
                                          <p:val>
                                            <p:strVal val="#ppt_x"/>
                                          </p:val>
                                        </p:tav>
                                        <p:tav tm="100000">
                                          <p:val>
                                            <p:strVal val="#ppt_x"/>
                                          </p:val>
                                        </p:tav>
                                      </p:tavLst>
                                    </p:anim>
                                    <p:anim calcmode="lin" valueType="num">
                                      <p:cBhvr additive="base">
                                        <p:cTn id="94" dur="350" fill="hold"/>
                                        <p:tgtEl>
                                          <p:spTgt spid="40"/>
                                        </p:tgtEl>
                                        <p:attrNameLst>
                                          <p:attrName>ppt_y</p:attrName>
                                        </p:attrNameLst>
                                      </p:cBhvr>
                                      <p:tavLst>
                                        <p:tav tm="0">
                                          <p:val>
                                            <p:strVal val="0-#ppt_h/2"/>
                                          </p:val>
                                        </p:tav>
                                        <p:tav tm="100000">
                                          <p:val>
                                            <p:strVal val="#ppt_y"/>
                                          </p:val>
                                        </p:tav>
                                      </p:tavLst>
                                    </p:anim>
                                  </p:childTnLst>
                                </p:cTn>
                              </p:par>
                              <p:par>
                                <p:cTn id="95" presetID="2" presetClass="entr" presetSubtype="1" fill="hold" grpId="0" nodeType="withEffect" nodePh="1">
                                  <p:stCondLst>
                                    <p:cond delay="0"/>
                                  </p:stCondLst>
                                  <p:endCondLst>
                                    <p:cond evt="begin" delay="0">
                                      <p:tn val="95"/>
                                    </p:cond>
                                  </p:endCondLst>
                                  <p:childTnLst>
                                    <p:set>
                                      <p:cBhvr>
                                        <p:cTn id="96" dur="1" fill="hold">
                                          <p:stCondLst>
                                            <p:cond delay="0"/>
                                          </p:stCondLst>
                                        </p:cTn>
                                        <p:tgtEl>
                                          <p:spTgt spid="42"/>
                                        </p:tgtEl>
                                        <p:attrNameLst>
                                          <p:attrName>style.visibility</p:attrName>
                                        </p:attrNameLst>
                                      </p:cBhvr>
                                      <p:to>
                                        <p:strVal val="visible"/>
                                      </p:to>
                                    </p:set>
                                    <p:anim calcmode="lin" valueType="num">
                                      <p:cBhvr additive="base">
                                        <p:cTn id="97" dur="350" fill="hold"/>
                                        <p:tgtEl>
                                          <p:spTgt spid="42"/>
                                        </p:tgtEl>
                                        <p:attrNameLst>
                                          <p:attrName>ppt_x</p:attrName>
                                        </p:attrNameLst>
                                      </p:cBhvr>
                                      <p:tavLst>
                                        <p:tav tm="0">
                                          <p:val>
                                            <p:strVal val="#ppt_x"/>
                                          </p:val>
                                        </p:tav>
                                        <p:tav tm="100000">
                                          <p:val>
                                            <p:strVal val="#ppt_x"/>
                                          </p:val>
                                        </p:tav>
                                      </p:tavLst>
                                    </p:anim>
                                    <p:anim calcmode="lin" valueType="num">
                                      <p:cBhvr additive="base">
                                        <p:cTn id="98" dur="350" fill="hold"/>
                                        <p:tgtEl>
                                          <p:spTgt spid="42"/>
                                        </p:tgtEl>
                                        <p:attrNameLst>
                                          <p:attrName>ppt_y</p:attrName>
                                        </p:attrNameLst>
                                      </p:cBhvr>
                                      <p:tavLst>
                                        <p:tav tm="0">
                                          <p:val>
                                            <p:strVal val="0-#ppt_h/2"/>
                                          </p:val>
                                        </p:tav>
                                        <p:tav tm="100000">
                                          <p:val>
                                            <p:strVal val="#ppt_y"/>
                                          </p:val>
                                        </p:tav>
                                      </p:tavLst>
                                    </p:anim>
                                  </p:childTnLst>
                                </p:cTn>
                              </p:par>
                            </p:childTnLst>
                          </p:cTn>
                        </p:par>
                        <p:par>
                          <p:cTn id="99" fill="hold">
                            <p:stCondLst>
                              <p:cond delay="7950"/>
                            </p:stCondLst>
                            <p:childTnLst>
                              <p:par>
                                <p:cTn id="100" presetID="16" presetClass="entr" presetSubtype="37" fill="hold" grpId="0" nodeType="afterEffect">
                                  <p:stCondLst>
                                    <p:cond delay="0"/>
                                  </p:stCondLst>
                                  <p:childTnLst>
                                    <p:set>
                                      <p:cBhvr>
                                        <p:cTn id="101" dur="1" fill="hold">
                                          <p:stCondLst>
                                            <p:cond delay="0"/>
                                          </p:stCondLst>
                                        </p:cTn>
                                        <p:tgtEl>
                                          <p:spTgt spid="28"/>
                                        </p:tgtEl>
                                        <p:attrNameLst>
                                          <p:attrName>style.visibility</p:attrName>
                                        </p:attrNameLst>
                                      </p:cBhvr>
                                      <p:to>
                                        <p:strVal val="visible"/>
                                      </p:to>
                                    </p:set>
                                    <p:animEffect transition="in" filter="barn(outVertical)">
                                      <p:cBhvr>
                                        <p:cTn id="102" dur="500"/>
                                        <p:tgtEl>
                                          <p:spTgt spid="28"/>
                                        </p:tgtEl>
                                      </p:cBhvr>
                                    </p:animEffect>
                                  </p:childTnLst>
                                </p:cTn>
                              </p:par>
                              <p:par>
                                <p:cTn id="103" presetID="2" presetClass="entr" presetSubtype="1" fill="hold" grpId="0" nodeType="withEffect">
                                  <p:stCondLst>
                                    <p:cond delay="0"/>
                                  </p:stCondLst>
                                  <p:childTnLst>
                                    <p:set>
                                      <p:cBhvr>
                                        <p:cTn id="104" dur="1" fill="hold">
                                          <p:stCondLst>
                                            <p:cond delay="0"/>
                                          </p:stCondLst>
                                        </p:cTn>
                                        <p:tgtEl>
                                          <p:spTgt spid="59"/>
                                        </p:tgtEl>
                                        <p:attrNameLst>
                                          <p:attrName>style.visibility</p:attrName>
                                        </p:attrNameLst>
                                      </p:cBhvr>
                                      <p:to>
                                        <p:strVal val="visible"/>
                                      </p:to>
                                    </p:set>
                                    <p:anim calcmode="lin" valueType="num">
                                      <p:cBhvr additive="base">
                                        <p:cTn id="105" dur="350" fill="hold"/>
                                        <p:tgtEl>
                                          <p:spTgt spid="59"/>
                                        </p:tgtEl>
                                        <p:attrNameLst>
                                          <p:attrName>ppt_x</p:attrName>
                                        </p:attrNameLst>
                                      </p:cBhvr>
                                      <p:tavLst>
                                        <p:tav tm="0">
                                          <p:val>
                                            <p:strVal val="#ppt_x"/>
                                          </p:val>
                                        </p:tav>
                                        <p:tav tm="100000">
                                          <p:val>
                                            <p:strVal val="#ppt_x"/>
                                          </p:val>
                                        </p:tav>
                                      </p:tavLst>
                                    </p:anim>
                                    <p:anim calcmode="lin" valueType="num">
                                      <p:cBhvr additive="base">
                                        <p:cTn id="106" dur="350" fill="hold"/>
                                        <p:tgtEl>
                                          <p:spTgt spid="5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37" grpId="0" animBg="1"/>
      <p:bldP spid="38" grpId="0" animBg="1"/>
      <p:bldP spid="39" grpId="0" animBg="1"/>
      <p:bldP spid="40" grpId="0" animBg="1"/>
      <p:bldP spid="42" grpId="0"/>
      <p:bldP spid="47" grpId="0"/>
      <p:bldP spid="49" grpId="0"/>
      <p:bldP spid="51" grpId="0"/>
      <p:bldP spid="65" grpId="0" animBg="1"/>
      <p:bldP spid="66" grpId="0" animBg="1"/>
      <p:bldP spid="67" grpId="0" animBg="1"/>
      <p:bldP spid="52" grpId="0" animBg="1"/>
      <p:bldP spid="52" grpId="1" animBg="1"/>
      <p:bldP spid="53" grpId="0" animBg="1"/>
      <p:bldP spid="53" grpId="1" animBg="1"/>
      <p:bldP spid="57" grpId="0" animBg="1"/>
      <p:bldP spid="57" grpId="1" animBg="1"/>
      <p:bldP spid="58" grpId="0"/>
      <p:bldP spid="5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矩形 43"/>
          <p:cNvSpPr/>
          <p:nvPr/>
        </p:nvSpPr>
        <p:spPr>
          <a:xfrm rot="13500000">
            <a:off x="1338014" y="553189"/>
            <a:ext cx="291422" cy="291423"/>
          </a:xfrm>
          <a:prstGeom prst="rect">
            <a:avLst/>
          </a:prstGeom>
          <a:solidFill>
            <a:srgbClr val="18478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45" name="矩形 44"/>
          <p:cNvSpPr/>
          <p:nvPr/>
        </p:nvSpPr>
        <p:spPr>
          <a:xfrm rot="13500000">
            <a:off x="1591471" y="587059"/>
            <a:ext cx="223681" cy="223682"/>
          </a:xfrm>
          <a:prstGeom prst="rect">
            <a:avLst/>
          </a:prstGeom>
          <a:solidFill>
            <a:srgbClr val="18478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cs typeface="+mn-ea"/>
              <a:sym typeface="+mn-lt"/>
            </a:endParaRPr>
          </a:p>
        </p:txBody>
      </p:sp>
      <p:grpSp>
        <p:nvGrpSpPr>
          <p:cNvPr id="46" name="组合 45"/>
          <p:cNvGrpSpPr/>
          <p:nvPr/>
        </p:nvGrpSpPr>
        <p:grpSpPr>
          <a:xfrm>
            <a:off x="1935444" y="393958"/>
            <a:ext cx="3705496" cy="592217"/>
            <a:chOff x="330188" y="329522"/>
            <a:chExt cx="3705496" cy="592217"/>
          </a:xfrm>
        </p:grpSpPr>
        <p:sp>
          <p:nvSpPr>
            <p:cNvPr id="47" name="TextBox 62"/>
            <p:cNvSpPr txBox="1"/>
            <p:nvPr/>
          </p:nvSpPr>
          <p:spPr>
            <a:xfrm>
              <a:off x="361533" y="660129"/>
              <a:ext cx="3674151" cy="261610"/>
            </a:xfrm>
            <a:prstGeom prst="rect">
              <a:avLst/>
            </a:prstGeom>
            <a:noFill/>
            <a:effectLst/>
          </p:spPr>
          <p:txBody>
            <a:bodyPr wrap="square" rtlCol="0">
              <a:spAutoFit/>
            </a:bodyPr>
            <a:lstStyle/>
            <a:p>
              <a:r>
                <a:rPr lang="en-US" altLang="zh-CN" sz="1100" dirty="0">
                  <a:solidFill>
                    <a:prstClr val="black">
                      <a:lumMod val="50000"/>
                      <a:lumOff val="50000"/>
                    </a:prstClr>
                  </a:solidFill>
                  <a:latin typeface="微软雅黑" panose="020B0503020204020204" pitchFamily="34" charset="-122"/>
                  <a:ea typeface="微软雅黑" panose="020B0503020204020204" pitchFamily="34" charset="-122"/>
                  <a:cs typeface="+mn-ea"/>
                  <a:sym typeface="+mn-lt"/>
                </a:rPr>
                <a:t>We provide the best way to  your business.</a:t>
              </a:r>
            </a:p>
          </p:txBody>
        </p:sp>
        <p:sp>
          <p:nvSpPr>
            <p:cNvPr id="48" name="矩形 47"/>
            <p:cNvSpPr/>
            <p:nvPr/>
          </p:nvSpPr>
          <p:spPr>
            <a:xfrm>
              <a:off x="330188" y="329522"/>
              <a:ext cx="2973537" cy="461665"/>
            </a:xfrm>
            <a:prstGeom prst="rect">
              <a:avLst/>
            </a:prstGeom>
          </p:spPr>
          <p:txBody>
            <a:bodyPr wrap="square">
              <a:spAutoFit/>
            </a:bodyPr>
            <a:lstStyle/>
            <a:p>
              <a:r>
                <a:rPr lang="zh-CN" altLang="en-US" sz="2400" dirty="0" smtClean="0">
                  <a:solidFill>
                    <a:srgbClr val="18478F"/>
                  </a:solidFill>
                  <a:latin typeface="微软雅黑" panose="020B0503020204020204" pitchFamily="34" charset="-122"/>
                  <a:ea typeface="微软雅黑" panose="020B0503020204020204" pitchFamily="34" charset="-122"/>
                  <a:cs typeface="+mn-ea"/>
                  <a:sym typeface="+mn-lt"/>
                </a:rPr>
                <a:t>水下白平衡</a:t>
              </a:r>
              <a:endParaRPr lang="en-US" altLang="zh-CN" sz="2400" dirty="0">
                <a:solidFill>
                  <a:srgbClr val="18478F"/>
                </a:solidFill>
                <a:latin typeface="微软雅黑" panose="020B0503020204020204" pitchFamily="34" charset="-122"/>
                <a:ea typeface="微软雅黑" panose="020B0503020204020204" pitchFamily="34" charset="-122"/>
                <a:cs typeface="+mn-ea"/>
                <a:sym typeface="+mn-lt"/>
              </a:endParaRPr>
            </a:p>
          </p:txBody>
        </p:sp>
      </p:grpSp>
      <p:sp>
        <p:nvSpPr>
          <p:cNvPr id="49" name="圆角矩形 48"/>
          <p:cNvSpPr/>
          <p:nvPr/>
        </p:nvSpPr>
        <p:spPr>
          <a:xfrm rot="2700000">
            <a:off x="451479" y="347642"/>
            <a:ext cx="702516" cy="702516"/>
          </a:xfrm>
          <a:prstGeom prst="roundRect">
            <a:avLst/>
          </a:prstGeom>
          <a:gradFill>
            <a:gsLst>
              <a:gs pos="0">
                <a:srgbClr val="FFFFFF"/>
              </a:gs>
              <a:gs pos="100000">
                <a:schemeClr val="bg1">
                  <a:lumMod val="95000"/>
                </a:schemeClr>
              </a:gs>
            </a:gsLst>
            <a:lin ang="15000000" scaled="0"/>
          </a:gradFill>
          <a:ln w="25400">
            <a:gradFill>
              <a:gsLst>
                <a:gs pos="0">
                  <a:schemeClr val="bg1"/>
                </a:gs>
                <a:gs pos="100000">
                  <a:schemeClr val="bg1">
                    <a:lumMod val="95000"/>
                  </a:schemeClr>
                </a:gs>
              </a:gsLst>
              <a:lin ang="5400000" scaled="1"/>
            </a:gradFill>
          </a:ln>
          <a:effectLst>
            <a:outerShdw blurRad="63500" sx="103000" sy="103000" algn="ctr"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50" name="矩形 49"/>
          <p:cNvSpPr/>
          <p:nvPr/>
        </p:nvSpPr>
        <p:spPr>
          <a:xfrm>
            <a:off x="486854" y="399268"/>
            <a:ext cx="665567" cy="584775"/>
          </a:xfrm>
          <a:prstGeom prst="rect">
            <a:avLst/>
          </a:prstGeom>
        </p:spPr>
        <p:txBody>
          <a:bodyPr wrap="none">
            <a:spAutoFit/>
          </a:bodyPr>
          <a:lstStyle/>
          <a:p>
            <a:r>
              <a:rPr lang="en-US" altLang="zh-CN" sz="3200" dirty="0" smtClean="0">
                <a:solidFill>
                  <a:srgbClr val="18478F"/>
                </a:solidFill>
                <a:latin typeface="微软雅黑" panose="020B0503020204020204" pitchFamily="34" charset="-122"/>
                <a:ea typeface="微软雅黑" panose="020B0503020204020204" pitchFamily="34" charset="-122"/>
                <a:cs typeface="+mn-ea"/>
                <a:sym typeface="+mn-lt"/>
              </a:rPr>
              <a:t>03</a:t>
            </a:r>
            <a:endParaRPr lang="zh-CN" altLang="en-US" sz="3200" dirty="0">
              <a:solidFill>
                <a:srgbClr val="18478F"/>
              </a:solidFill>
              <a:latin typeface="微软雅黑" panose="020B0503020204020204" pitchFamily="34" charset="-122"/>
              <a:ea typeface="微软雅黑" panose="020B0503020204020204" pitchFamily="34" charset="-122"/>
              <a:cs typeface="+mn-ea"/>
              <a:sym typeface="+mn-lt"/>
            </a:endParaRPr>
          </a:p>
        </p:txBody>
      </p:sp>
      <p:pic>
        <p:nvPicPr>
          <p:cNvPr id="2" name="图片 1"/>
          <p:cNvPicPr>
            <a:picLocks noChangeAspect="1"/>
          </p:cNvPicPr>
          <p:nvPr/>
        </p:nvPicPr>
        <p:blipFill>
          <a:blip r:embed="rId3"/>
          <a:stretch>
            <a:fillRect/>
          </a:stretch>
        </p:blipFill>
        <p:spPr>
          <a:xfrm>
            <a:off x="1935444" y="1316782"/>
            <a:ext cx="7696200" cy="4467225"/>
          </a:xfrm>
          <a:prstGeom prst="rect">
            <a:avLst/>
          </a:prstGeom>
        </p:spPr>
      </p:pic>
    </p:spTree>
    <p:extLst>
      <p:ext uri="{BB962C8B-B14F-4D97-AF65-F5344CB8AC3E}">
        <p14:creationId xmlns:p14="http://schemas.microsoft.com/office/powerpoint/2010/main" val="97301921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500"/>
                                        <p:tgtEl>
                                          <p:spTgt spid="49"/>
                                        </p:tgtEl>
                                      </p:cBhvr>
                                    </p:animEffect>
                                  </p:childTnLst>
                                </p:cTn>
                              </p:par>
                              <p:par>
                                <p:cTn id="8" presetID="10" presetClass="entr" presetSubtype="0" fill="hold" grpId="0" nodeType="withEffect">
                                  <p:stCondLst>
                                    <p:cond delay="2000"/>
                                  </p:stCondLst>
                                  <p:childTnLst>
                                    <p:set>
                                      <p:cBhvr>
                                        <p:cTn id="9" dur="1" fill="hold">
                                          <p:stCondLst>
                                            <p:cond delay="0"/>
                                          </p:stCondLst>
                                        </p:cTn>
                                        <p:tgtEl>
                                          <p:spTgt spid="50"/>
                                        </p:tgtEl>
                                        <p:attrNameLst>
                                          <p:attrName>style.visibility</p:attrName>
                                        </p:attrNameLst>
                                      </p:cBhvr>
                                      <p:to>
                                        <p:strVal val="visible"/>
                                      </p:to>
                                    </p:set>
                                    <p:animEffect transition="in" filter="fade">
                                      <p:cBhvr>
                                        <p:cTn id="10" dur="500"/>
                                        <p:tgtEl>
                                          <p:spTgt spid="50"/>
                                        </p:tgtEl>
                                      </p:cBhvr>
                                    </p:animEffect>
                                  </p:childTnLst>
                                </p:cTn>
                              </p:par>
                              <p:par>
                                <p:cTn id="11" presetID="63" presetClass="path" presetSubtype="0" accel="50000" decel="50000" fill="hold" grpId="1" nodeType="withEffect">
                                  <p:stCondLst>
                                    <p:cond delay="0"/>
                                  </p:stCondLst>
                                  <p:childTnLst>
                                    <p:animMotion origin="layout" path="M -0.16667 -1.85185E-6 L -2.5E-6 -1.85185E-6 " pathEditMode="relative" rAng="0" ptsTypes="AA">
                                      <p:cBhvr>
                                        <p:cTn id="12" dur="2000" fill="hold"/>
                                        <p:tgtEl>
                                          <p:spTgt spid="49"/>
                                        </p:tgtEl>
                                        <p:attrNameLst>
                                          <p:attrName>ppt_x</p:attrName>
                                          <p:attrName>ppt_y</p:attrName>
                                        </p:attrNameLst>
                                      </p:cBhvr>
                                      <p:rCtr x="8880" y="0"/>
                                    </p:animMotion>
                                  </p:childTnLst>
                                </p:cTn>
                              </p:par>
                              <p:par>
                                <p:cTn id="13" presetID="10" presetClass="entr" presetSubtype="0" fill="hold" grpId="0" nodeType="withEffect">
                                  <p:stCondLst>
                                    <p:cond delay="500"/>
                                  </p:stCondLst>
                                  <p:childTnLst>
                                    <p:set>
                                      <p:cBhvr>
                                        <p:cTn id="14" dur="1" fill="hold">
                                          <p:stCondLst>
                                            <p:cond delay="0"/>
                                          </p:stCondLst>
                                        </p:cTn>
                                        <p:tgtEl>
                                          <p:spTgt spid="44"/>
                                        </p:tgtEl>
                                        <p:attrNameLst>
                                          <p:attrName>style.visibility</p:attrName>
                                        </p:attrNameLst>
                                      </p:cBhvr>
                                      <p:to>
                                        <p:strVal val="visible"/>
                                      </p:to>
                                    </p:set>
                                    <p:animEffect transition="in" filter="fade">
                                      <p:cBhvr>
                                        <p:cTn id="15" dur="500"/>
                                        <p:tgtEl>
                                          <p:spTgt spid="44"/>
                                        </p:tgtEl>
                                      </p:cBhvr>
                                    </p:animEffect>
                                  </p:childTnLst>
                                </p:cTn>
                              </p:par>
                              <p:par>
                                <p:cTn id="16" presetID="63" presetClass="path" presetSubtype="0" accel="50000" decel="50000" fill="hold" grpId="1" nodeType="withEffect">
                                  <p:stCondLst>
                                    <p:cond delay="500"/>
                                  </p:stCondLst>
                                  <p:childTnLst>
                                    <p:animMotion origin="layout" path="M -0.16667 -1.85185E-6 L -2.5E-6 -1.85185E-6 " pathEditMode="relative" rAng="0" ptsTypes="AA">
                                      <p:cBhvr>
                                        <p:cTn id="17" dur="2000" fill="hold"/>
                                        <p:tgtEl>
                                          <p:spTgt spid="44"/>
                                        </p:tgtEl>
                                        <p:attrNameLst>
                                          <p:attrName>ppt_x</p:attrName>
                                          <p:attrName>ppt_y</p:attrName>
                                        </p:attrNameLst>
                                      </p:cBhvr>
                                      <p:rCtr x="8880" y="0"/>
                                    </p:animMotion>
                                  </p:childTnLst>
                                </p:cTn>
                              </p:par>
                              <p:par>
                                <p:cTn id="18" presetID="10" presetClass="entr" presetSubtype="0" fill="hold" grpId="0" nodeType="withEffect">
                                  <p:stCondLst>
                                    <p:cond delay="750"/>
                                  </p:stCondLst>
                                  <p:childTnLst>
                                    <p:set>
                                      <p:cBhvr>
                                        <p:cTn id="19" dur="1" fill="hold">
                                          <p:stCondLst>
                                            <p:cond delay="0"/>
                                          </p:stCondLst>
                                        </p:cTn>
                                        <p:tgtEl>
                                          <p:spTgt spid="45"/>
                                        </p:tgtEl>
                                        <p:attrNameLst>
                                          <p:attrName>style.visibility</p:attrName>
                                        </p:attrNameLst>
                                      </p:cBhvr>
                                      <p:to>
                                        <p:strVal val="visible"/>
                                      </p:to>
                                    </p:set>
                                    <p:animEffect transition="in" filter="fade">
                                      <p:cBhvr>
                                        <p:cTn id="20" dur="500"/>
                                        <p:tgtEl>
                                          <p:spTgt spid="45"/>
                                        </p:tgtEl>
                                      </p:cBhvr>
                                    </p:animEffect>
                                  </p:childTnLst>
                                </p:cTn>
                              </p:par>
                              <p:par>
                                <p:cTn id="21" presetID="63" presetClass="path" presetSubtype="0" accel="50000" decel="50000" fill="hold" grpId="1" nodeType="withEffect">
                                  <p:stCondLst>
                                    <p:cond delay="750"/>
                                  </p:stCondLst>
                                  <p:childTnLst>
                                    <p:animMotion origin="layout" path="M -0.16667 -1.85185E-6 L -2.5E-6 -1.85185E-6 " pathEditMode="relative" rAng="0" ptsTypes="AA">
                                      <p:cBhvr>
                                        <p:cTn id="22" dur="2000" fill="hold"/>
                                        <p:tgtEl>
                                          <p:spTgt spid="45"/>
                                        </p:tgtEl>
                                        <p:attrNameLst>
                                          <p:attrName>ppt_x</p:attrName>
                                          <p:attrName>ppt_y</p:attrName>
                                        </p:attrNameLst>
                                      </p:cBhvr>
                                      <p:rCtr x="8880" y="0"/>
                                    </p:animMotion>
                                  </p:childTnLst>
                                </p:cTn>
                              </p:par>
                              <p:par>
                                <p:cTn id="23" presetID="22" presetClass="entr" presetSubtype="8" fill="hold" nodeType="withEffect">
                                  <p:stCondLst>
                                    <p:cond delay="2000"/>
                                  </p:stCondLst>
                                  <p:childTnLst>
                                    <p:set>
                                      <p:cBhvr>
                                        <p:cTn id="24" dur="1" fill="hold">
                                          <p:stCondLst>
                                            <p:cond delay="0"/>
                                          </p:stCondLst>
                                        </p:cTn>
                                        <p:tgtEl>
                                          <p:spTgt spid="46"/>
                                        </p:tgtEl>
                                        <p:attrNameLst>
                                          <p:attrName>style.visibility</p:attrName>
                                        </p:attrNameLst>
                                      </p:cBhvr>
                                      <p:to>
                                        <p:strVal val="visible"/>
                                      </p:to>
                                    </p:set>
                                    <p:animEffect transition="in" filter="wipe(left)">
                                      <p:cBhvr>
                                        <p:cTn id="25" dur="10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4" grpId="1" animBg="1"/>
      <p:bldP spid="45" grpId="0" animBg="1"/>
      <p:bldP spid="45" grpId="1" animBg="1"/>
      <p:bldP spid="49" grpId="0" animBg="1"/>
      <p:bldP spid="49" grpId="1" animBg="1"/>
      <p:bldP spid="5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矩形 43"/>
          <p:cNvSpPr/>
          <p:nvPr/>
        </p:nvSpPr>
        <p:spPr>
          <a:xfrm rot="13500000">
            <a:off x="1338014" y="553189"/>
            <a:ext cx="291422" cy="291423"/>
          </a:xfrm>
          <a:prstGeom prst="rect">
            <a:avLst/>
          </a:prstGeom>
          <a:solidFill>
            <a:srgbClr val="18478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45" name="矩形 44"/>
          <p:cNvSpPr/>
          <p:nvPr/>
        </p:nvSpPr>
        <p:spPr>
          <a:xfrm rot="13500000">
            <a:off x="1591471" y="587059"/>
            <a:ext cx="223681" cy="223682"/>
          </a:xfrm>
          <a:prstGeom prst="rect">
            <a:avLst/>
          </a:prstGeom>
          <a:solidFill>
            <a:srgbClr val="18478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cs typeface="+mn-ea"/>
              <a:sym typeface="+mn-lt"/>
            </a:endParaRPr>
          </a:p>
        </p:txBody>
      </p:sp>
      <p:grpSp>
        <p:nvGrpSpPr>
          <p:cNvPr id="46" name="组合 45"/>
          <p:cNvGrpSpPr/>
          <p:nvPr/>
        </p:nvGrpSpPr>
        <p:grpSpPr>
          <a:xfrm>
            <a:off x="1935444" y="393958"/>
            <a:ext cx="3705496" cy="592217"/>
            <a:chOff x="330188" y="329522"/>
            <a:chExt cx="3705496" cy="592217"/>
          </a:xfrm>
        </p:grpSpPr>
        <p:sp>
          <p:nvSpPr>
            <p:cNvPr id="47" name="TextBox 62"/>
            <p:cNvSpPr txBox="1"/>
            <p:nvPr/>
          </p:nvSpPr>
          <p:spPr>
            <a:xfrm>
              <a:off x="361533" y="660129"/>
              <a:ext cx="3674151" cy="261610"/>
            </a:xfrm>
            <a:prstGeom prst="rect">
              <a:avLst/>
            </a:prstGeom>
            <a:noFill/>
            <a:effectLst/>
          </p:spPr>
          <p:txBody>
            <a:bodyPr wrap="square" rtlCol="0">
              <a:spAutoFit/>
            </a:bodyPr>
            <a:lstStyle/>
            <a:p>
              <a:r>
                <a:rPr lang="en-US" altLang="zh-CN" sz="1100" dirty="0">
                  <a:solidFill>
                    <a:prstClr val="black">
                      <a:lumMod val="50000"/>
                      <a:lumOff val="50000"/>
                    </a:prstClr>
                  </a:solidFill>
                  <a:latin typeface="微软雅黑" panose="020B0503020204020204" pitchFamily="34" charset="-122"/>
                  <a:ea typeface="微软雅黑" panose="020B0503020204020204" pitchFamily="34" charset="-122"/>
                  <a:cs typeface="+mn-ea"/>
                  <a:sym typeface="+mn-lt"/>
                </a:rPr>
                <a:t>We provide the best way to  your business.</a:t>
              </a:r>
            </a:p>
          </p:txBody>
        </p:sp>
        <p:sp>
          <p:nvSpPr>
            <p:cNvPr id="48" name="矩形 47"/>
            <p:cNvSpPr/>
            <p:nvPr/>
          </p:nvSpPr>
          <p:spPr>
            <a:xfrm>
              <a:off x="330188" y="329522"/>
              <a:ext cx="2973537" cy="461665"/>
            </a:xfrm>
            <a:prstGeom prst="rect">
              <a:avLst/>
            </a:prstGeom>
          </p:spPr>
          <p:txBody>
            <a:bodyPr wrap="square">
              <a:spAutoFit/>
            </a:bodyPr>
            <a:lstStyle/>
            <a:p>
              <a:r>
                <a:rPr lang="zh-CN" altLang="en-US" sz="2400" dirty="0" smtClean="0">
                  <a:solidFill>
                    <a:srgbClr val="18478F"/>
                  </a:solidFill>
                  <a:latin typeface="微软雅黑" panose="020B0503020204020204" pitchFamily="34" charset="-122"/>
                  <a:ea typeface="微软雅黑" panose="020B0503020204020204" pitchFamily="34" charset="-122"/>
                  <a:cs typeface="+mn-ea"/>
                  <a:sym typeface="+mn-lt"/>
                </a:rPr>
                <a:t>水下白平衡</a:t>
              </a:r>
              <a:endParaRPr lang="en-US" altLang="zh-CN" sz="2400" dirty="0">
                <a:solidFill>
                  <a:srgbClr val="18478F"/>
                </a:solidFill>
                <a:latin typeface="微软雅黑" panose="020B0503020204020204" pitchFamily="34" charset="-122"/>
                <a:ea typeface="微软雅黑" panose="020B0503020204020204" pitchFamily="34" charset="-122"/>
                <a:cs typeface="+mn-ea"/>
                <a:sym typeface="+mn-lt"/>
              </a:endParaRPr>
            </a:p>
          </p:txBody>
        </p:sp>
      </p:grpSp>
      <p:sp>
        <p:nvSpPr>
          <p:cNvPr id="49" name="圆角矩形 48"/>
          <p:cNvSpPr/>
          <p:nvPr/>
        </p:nvSpPr>
        <p:spPr>
          <a:xfrm rot="2700000">
            <a:off x="451479" y="347642"/>
            <a:ext cx="702516" cy="702516"/>
          </a:xfrm>
          <a:prstGeom prst="roundRect">
            <a:avLst/>
          </a:prstGeom>
          <a:gradFill>
            <a:gsLst>
              <a:gs pos="0">
                <a:srgbClr val="FFFFFF"/>
              </a:gs>
              <a:gs pos="100000">
                <a:schemeClr val="bg1">
                  <a:lumMod val="95000"/>
                </a:schemeClr>
              </a:gs>
            </a:gsLst>
            <a:lin ang="15000000" scaled="0"/>
          </a:gradFill>
          <a:ln w="25400">
            <a:gradFill>
              <a:gsLst>
                <a:gs pos="0">
                  <a:schemeClr val="bg1"/>
                </a:gs>
                <a:gs pos="100000">
                  <a:schemeClr val="bg1">
                    <a:lumMod val="95000"/>
                  </a:schemeClr>
                </a:gs>
              </a:gsLst>
              <a:lin ang="5400000" scaled="1"/>
            </a:gradFill>
          </a:ln>
          <a:effectLst>
            <a:outerShdw blurRad="63500" sx="103000" sy="103000" algn="ctr"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50" name="矩形 49"/>
          <p:cNvSpPr/>
          <p:nvPr/>
        </p:nvSpPr>
        <p:spPr>
          <a:xfrm>
            <a:off x="486854" y="399268"/>
            <a:ext cx="665567" cy="584775"/>
          </a:xfrm>
          <a:prstGeom prst="rect">
            <a:avLst/>
          </a:prstGeom>
        </p:spPr>
        <p:txBody>
          <a:bodyPr wrap="none">
            <a:spAutoFit/>
          </a:bodyPr>
          <a:lstStyle/>
          <a:p>
            <a:r>
              <a:rPr lang="en-US" altLang="zh-CN" sz="3200" dirty="0" smtClean="0">
                <a:solidFill>
                  <a:srgbClr val="18478F"/>
                </a:solidFill>
                <a:latin typeface="微软雅黑" panose="020B0503020204020204" pitchFamily="34" charset="-122"/>
                <a:ea typeface="微软雅黑" panose="020B0503020204020204" pitchFamily="34" charset="-122"/>
                <a:cs typeface="+mn-ea"/>
                <a:sym typeface="+mn-lt"/>
              </a:rPr>
              <a:t>03</a:t>
            </a:r>
            <a:endParaRPr lang="zh-CN" altLang="en-US" sz="3200" dirty="0">
              <a:solidFill>
                <a:srgbClr val="18478F"/>
              </a:solidFill>
              <a:latin typeface="微软雅黑" panose="020B0503020204020204" pitchFamily="34" charset="-122"/>
              <a:ea typeface="微软雅黑" panose="020B0503020204020204" pitchFamily="34" charset="-122"/>
              <a:cs typeface="+mn-ea"/>
              <a:sym typeface="+mn-lt"/>
            </a:endParaRPr>
          </a:p>
        </p:txBody>
      </p:sp>
      <p:pic>
        <p:nvPicPr>
          <p:cNvPr id="4" name="图片 3"/>
          <p:cNvPicPr>
            <a:picLocks noChangeAspect="1"/>
          </p:cNvPicPr>
          <p:nvPr/>
        </p:nvPicPr>
        <p:blipFill>
          <a:blip r:embed="rId3"/>
          <a:stretch>
            <a:fillRect/>
          </a:stretch>
        </p:blipFill>
        <p:spPr>
          <a:xfrm>
            <a:off x="2697715" y="1195654"/>
            <a:ext cx="5886450" cy="4695825"/>
          </a:xfrm>
          <a:prstGeom prst="rect">
            <a:avLst/>
          </a:prstGeom>
        </p:spPr>
      </p:pic>
    </p:spTree>
    <p:extLst>
      <p:ext uri="{BB962C8B-B14F-4D97-AF65-F5344CB8AC3E}">
        <p14:creationId xmlns:p14="http://schemas.microsoft.com/office/powerpoint/2010/main" val="1339964455"/>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500"/>
                                        <p:tgtEl>
                                          <p:spTgt spid="49"/>
                                        </p:tgtEl>
                                      </p:cBhvr>
                                    </p:animEffect>
                                  </p:childTnLst>
                                </p:cTn>
                              </p:par>
                              <p:par>
                                <p:cTn id="8" presetID="10" presetClass="entr" presetSubtype="0" fill="hold" grpId="0" nodeType="withEffect">
                                  <p:stCondLst>
                                    <p:cond delay="2000"/>
                                  </p:stCondLst>
                                  <p:childTnLst>
                                    <p:set>
                                      <p:cBhvr>
                                        <p:cTn id="9" dur="1" fill="hold">
                                          <p:stCondLst>
                                            <p:cond delay="0"/>
                                          </p:stCondLst>
                                        </p:cTn>
                                        <p:tgtEl>
                                          <p:spTgt spid="50"/>
                                        </p:tgtEl>
                                        <p:attrNameLst>
                                          <p:attrName>style.visibility</p:attrName>
                                        </p:attrNameLst>
                                      </p:cBhvr>
                                      <p:to>
                                        <p:strVal val="visible"/>
                                      </p:to>
                                    </p:set>
                                    <p:animEffect transition="in" filter="fade">
                                      <p:cBhvr>
                                        <p:cTn id="10" dur="500"/>
                                        <p:tgtEl>
                                          <p:spTgt spid="50"/>
                                        </p:tgtEl>
                                      </p:cBhvr>
                                    </p:animEffect>
                                  </p:childTnLst>
                                </p:cTn>
                              </p:par>
                              <p:par>
                                <p:cTn id="11" presetID="63" presetClass="path" presetSubtype="0" accel="50000" decel="50000" fill="hold" grpId="1" nodeType="withEffect">
                                  <p:stCondLst>
                                    <p:cond delay="0"/>
                                  </p:stCondLst>
                                  <p:childTnLst>
                                    <p:animMotion origin="layout" path="M -0.16667 -1.85185E-6 L -2.5E-6 -1.85185E-6 " pathEditMode="relative" rAng="0" ptsTypes="AA">
                                      <p:cBhvr>
                                        <p:cTn id="12" dur="2000" fill="hold"/>
                                        <p:tgtEl>
                                          <p:spTgt spid="49"/>
                                        </p:tgtEl>
                                        <p:attrNameLst>
                                          <p:attrName>ppt_x</p:attrName>
                                          <p:attrName>ppt_y</p:attrName>
                                        </p:attrNameLst>
                                      </p:cBhvr>
                                      <p:rCtr x="8880" y="0"/>
                                    </p:animMotion>
                                  </p:childTnLst>
                                </p:cTn>
                              </p:par>
                              <p:par>
                                <p:cTn id="13" presetID="10" presetClass="entr" presetSubtype="0" fill="hold" grpId="0" nodeType="withEffect">
                                  <p:stCondLst>
                                    <p:cond delay="500"/>
                                  </p:stCondLst>
                                  <p:childTnLst>
                                    <p:set>
                                      <p:cBhvr>
                                        <p:cTn id="14" dur="1" fill="hold">
                                          <p:stCondLst>
                                            <p:cond delay="0"/>
                                          </p:stCondLst>
                                        </p:cTn>
                                        <p:tgtEl>
                                          <p:spTgt spid="44"/>
                                        </p:tgtEl>
                                        <p:attrNameLst>
                                          <p:attrName>style.visibility</p:attrName>
                                        </p:attrNameLst>
                                      </p:cBhvr>
                                      <p:to>
                                        <p:strVal val="visible"/>
                                      </p:to>
                                    </p:set>
                                    <p:animEffect transition="in" filter="fade">
                                      <p:cBhvr>
                                        <p:cTn id="15" dur="500"/>
                                        <p:tgtEl>
                                          <p:spTgt spid="44"/>
                                        </p:tgtEl>
                                      </p:cBhvr>
                                    </p:animEffect>
                                  </p:childTnLst>
                                </p:cTn>
                              </p:par>
                              <p:par>
                                <p:cTn id="16" presetID="63" presetClass="path" presetSubtype="0" accel="50000" decel="50000" fill="hold" grpId="1" nodeType="withEffect">
                                  <p:stCondLst>
                                    <p:cond delay="500"/>
                                  </p:stCondLst>
                                  <p:childTnLst>
                                    <p:animMotion origin="layout" path="M -0.16667 -1.85185E-6 L -2.5E-6 -1.85185E-6 " pathEditMode="relative" rAng="0" ptsTypes="AA">
                                      <p:cBhvr>
                                        <p:cTn id="17" dur="2000" fill="hold"/>
                                        <p:tgtEl>
                                          <p:spTgt spid="44"/>
                                        </p:tgtEl>
                                        <p:attrNameLst>
                                          <p:attrName>ppt_x</p:attrName>
                                          <p:attrName>ppt_y</p:attrName>
                                        </p:attrNameLst>
                                      </p:cBhvr>
                                      <p:rCtr x="8880" y="0"/>
                                    </p:animMotion>
                                  </p:childTnLst>
                                </p:cTn>
                              </p:par>
                              <p:par>
                                <p:cTn id="18" presetID="10" presetClass="entr" presetSubtype="0" fill="hold" grpId="0" nodeType="withEffect">
                                  <p:stCondLst>
                                    <p:cond delay="750"/>
                                  </p:stCondLst>
                                  <p:childTnLst>
                                    <p:set>
                                      <p:cBhvr>
                                        <p:cTn id="19" dur="1" fill="hold">
                                          <p:stCondLst>
                                            <p:cond delay="0"/>
                                          </p:stCondLst>
                                        </p:cTn>
                                        <p:tgtEl>
                                          <p:spTgt spid="45"/>
                                        </p:tgtEl>
                                        <p:attrNameLst>
                                          <p:attrName>style.visibility</p:attrName>
                                        </p:attrNameLst>
                                      </p:cBhvr>
                                      <p:to>
                                        <p:strVal val="visible"/>
                                      </p:to>
                                    </p:set>
                                    <p:animEffect transition="in" filter="fade">
                                      <p:cBhvr>
                                        <p:cTn id="20" dur="500"/>
                                        <p:tgtEl>
                                          <p:spTgt spid="45"/>
                                        </p:tgtEl>
                                      </p:cBhvr>
                                    </p:animEffect>
                                  </p:childTnLst>
                                </p:cTn>
                              </p:par>
                              <p:par>
                                <p:cTn id="21" presetID="63" presetClass="path" presetSubtype="0" accel="50000" decel="50000" fill="hold" grpId="1" nodeType="withEffect">
                                  <p:stCondLst>
                                    <p:cond delay="750"/>
                                  </p:stCondLst>
                                  <p:childTnLst>
                                    <p:animMotion origin="layout" path="M -0.16667 -1.85185E-6 L -2.5E-6 -1.85185E-6 " pathEditMode="relative" rAng="0" ptsTypes="AA">
                                      <p:cBhvr>
                                        <p:cTn id="22" dur="2000" fill="hold"/>
                                        <p:tgtEl>
                                          <p:spTgt spid="45"/>
                                        </p:tgtEl>
                                        <p:attrNameLst>
                                          <p:attrName>ppt_x</p:attrName>
                                          <p:attrName>ppt_y</p:attrName>
                                        </p:attrNameLst>
                                      </p:cBhvr>
                                      <p:rCtr x="8880" y="0"/>
                                    </p:animMotion>
                                  </p:childTnLst>
                                </p:cTn>
                              </p:par>
                              <p:par>
                                <p:cTn id="23" presetID="22" presetClass="entr" presetSubtype="8" fill="hold" nodeType="withEffect">
                                  <p:stCondLst>
                                    <p:cond delay="2000"/>
                                  </p:stCondLst>
                                  <p:childTnLst>
                                    <p:set>
                                      <p:cBhvr>
                                        <p:cTn id="24" dur="1" fill="hold">
                                          <p:stCondLst>
                                            <p:cond delay="0"/>
                                          </p:stCondLst>
                                        </p:cTn>
                                        <p:tgtEl>
                                          <p:spTgt spid="46"/>
                                        </p:tgtEl>
                                        <p:attrNameLst>
                                          <p:attrName>style.visibility</p:attrName>
                                        </p:attrNameLst>
                                      </p:cBhvr>
                                      <p:to>
                                        <p:strVal val="visible"/>
                                      </p:to>
                                    </p:set>
                                    <p:animEffect transition="in" filter="wipe(left)">
                                      <p:cBhvr>
                                        <p:cTn id="25" dur="10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4" grpId="1" animBg="1"/>
      <p:bldP spid="45" grpId="0" animBg="1"/>
      <p:bldP spid="45" grpId="1" animBg="1"/>
      <p:bldP spid="49" grpId="0" animBg="1"/>
      <p:bldP spid="49" grpId="1" animBg="1"/>
      <p:bldP spid="5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圆角矩形 13"/>
          <p:cNvSpPr/>
          <p:nvPr/>
        </p:nvSpPr>
        <p:spPr>
          <a:xfrm rot="2700000">
            <a:off x="5017147" y="2058858"/>
            <a:ext cx="2924529" cy="2924529"/>
          </a:xfrm>
          <a:prstGeom prst="roundRect">
            <a:avLst/>
          </a:prstGeom>
          <a:gradFill>
            <a:gsLst>
              <a:gs pos="0">
                <a:srgbClr val="FFFFFF"/>
              </a:gs>
              <a:gs pos="100000">
                <a:schemeClr val="bg1">
                  <a:lumMod val="95000"/>
                </a:schemeClr>
              </a:gs>
            </a:gsLst>
            <a:lin ang="15000000" scaled="0"/>
          </a:gradFill>
          <a:ln w="25400">
            <a:gradFill>
              <a:gsLst>
                <a:gs pos="0">
                  <a:schemeClr val="bg1"/>
                </a:gs>
                <a:gs pos="100000">
                  <a:schemeClr val="bg1">
                    <a:lumMod val="95000"/>
                  </a:schemeClr>
                </a:gs>
              </a:gsLst>
              <a:lin ang="5400000" scaled="1"/>
            </a:gradFill>
          </a:ln>
          <a:effectLst>
            <a:outerShdw blurRad="63500" sx="103000" sy="103000" algn="ctr"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15" name="椭圆 14"/>
          <p:cNvSpPr/>
          <p:nvPr/>
        </p:nvSpPr>
        <p:spPr>
          <a:xfrm>
            <a:off x="4500484" y="1542194"/>
            <a:ext cx="3957855" cy="3957855"/>
          </a:xfrm>
          <a:prstGeom prst="ellipse">
            <a:avLst/>
          </a:prstGeom>
          <a:noFill/>
          <a:ln w="28575">
            <a:solidFill>
              <a:srgbClr val="1847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cs typeface="+mn-ea"/>
              <a:sym typeface="+mn-lt"/>
            </a:endParaRPr>
          </a:p>
        </p:txBody>
      </p:sp>
      <p:grpSp>
        <p:nvGrpSpPr>
          <p:cNvPr id="16" name="组合 15"/>
          <p:cNvGrpSpPr/>
          <p:nvPr/>
        </p:nvGrpSpPr>
        <p:grpSpPr>
          <a:xfrm>
            <a:off x="4950565" y="2141272"/>
            <a:ext cx="3094826" cy="2773962"/>
            <a:chOff x="4950565" y="2141272"/>
            <a:chExt cx="3094826" cy="2773962"/>
          </a:xfrm>
        </p:grpSpPr>
        <p:sp>
          <p:nvSpPr>
            <p:cNvPr id="17" name="椭圆 16"/>
            <p:cNvSpPr/>
            <p:nvPr/>
          </p:nvSpPr>
          <p:spPr>
            <a:xfrm>
              <a:off x="4950565" y="2141272"/>
              <a:ext cx="151884" cy="151884"/>
            </a:xfrm>
            <a:prstGeom prst="ellipse">
              <a:avLst/>
            </a:prstGeom>
            <a:solidFill>
              <a:srgbClr val="1847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18" name="椭圆 17"/>
            <p:cNvSpPr/>
            <p:nvPr/>
          </p:nvSpPr>
          <p:spPr>
            <a:xfrm>
              <a:off x="7893507" y="4763350"/>
              <a:ext cx="151884" cy="151884"/>
            </a:xfrm>
            <a:prstGeom prst="ellipse">
              <a:avLst/>
            </a:prstGeom>
            <a:solidFill>
              <a:srgbClr val="1847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cs typeface="+mn-ea"/>
                <a:sym typeface="+mn-lt"/>
              </a:endParaRPr>
            </a:p>
          </p:txBody>
        </p:sp>
      </p:grpSp>
      <p:grpSp>
        <p:nvGrpSpPr>
          <p:cNvPr id="19" name="组合 18"/>
          <p:cNvGrpSpPr/>
          <p:nvPr/>
        </p:nvGrpSpPr>
        <p:grpSpPr>
          <a:xfrm>
            <a:off x="4953229" y="2141272"/>
            <a:ext cx="3084220" cy="2798278"/>
            <a:chOff x="4953229" y="2141272"/>
            <a:chExt cx="3084220" cy="2798278"/>
          </a:xfrm>
        </p:grpSpPr>
        <p:sp>
          <p:nvSpPr>
            <p:cNvPr id="24" name="椭圆 23"/>
            <p:cNvSpPr/>
            <p:nvPr/>
          </p:nvSpPr>
          <p:spPr>
            <a:xfrm>
              <a:off x="4953229" y="4787666"/>
              <a:ext cx="151884" cy="151884"/>
            </a:xfrm>
            <a:prstGeom prst="ellipse">
              <a:avLst/>
            </a:prstGeom>
            <a:solidFill>
              <a:srgbClr val="1847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25" name="椭圆 24"/>
            <p:cNvSpPr/>
            <p:nvPr/>
          </p:nvSpPr>
          <p:spPr>
            <a:xfrm>
              <a:off x="7885565" y="2141272"/>
              <a:ext cx="151884" cy="151884"/>
            </a:xfrm>
            <a:prstGeom prst="ellipse">
              <a:avLst/>
            </a:prstGeom>
            <a:solidFill>
              <a:srgbClr val="1847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cs typeface="+mn-ea"/>
                <a:sym typeface="+mn-lt"/>
              </a:endParaRPr>
            </a:p>
          </p:txBody>
        </p:sp>
      </p:grpSp>
      <p:sp>
        <p:nvSpPr>
          <p:cNvPr id="26" name="矩形 25"/>
          <p:cNvSpPr/>
          <p:nvPr/>
        </p:nvSpPr>
        <p:spPr>
          <a:xfrm>
            <a:off x="4817965" y="2983732"/>
            <a:ext cx="3210955" cy="523220"/>
          </a:xfrm>
          <a:prstGeom prst="rect">
            <a:avLst/>
          </a:prstGeom>
          <a:ln>
            <a:noFill/>
          </a:ln>
        </p:spPr>
        <p:txBody>
          <a:bodyPr wrap="square">
            <a:spAutoFit/>
          </a:bodyPr>
          <a:lstStyle/>
          <a:p>
            <a:pPr algn="ctr"/>
            <a:r>
              <a:rPr lang="zh-CN" altLang="en-US" sz="2800" dirty="0">
                <a:solidFill>
                  <a:srgbClr val="18478F"/>
                </a:solidFill>
                <a:latin typeface="微软雅黑" panose="020B0503020204020204" pitchFamily="34" charset="-122"/>
                <a:ea typeface="微软雅黑" panose="020B0503020204020204" pitchFamily="34" charset="-122"/>
                <a:cs typeface="+mn-ea"/>
                <a:sym typeface="+mn-lt"/>
              </a:rPr>
              <a:t>多</a:t>
            </a:r>
            <a:r>
              <a:rPr lang="zh-CN" altLang="en-US" sz="2800" dirty="0" smtClean="0">
                <a:solidFill>
                  <a:srgbClr val="18478F"/>
                </a:solidFill>
                <a:latin typeface="微软雅黑" panose="020B0503020204020204" pitchFamily="34" charset="-122"/>
                <a:ea typeface="微软雅黑" panose="020B0503020204020204" pitchFamily="34" charset="-122"/>
                <a:cs typeface="+mn-ea"/>
                <a:sym typeface="+mn-lt"/>
              </a:rPr>
              <a:t>尺度融合</a:t>
            </a:r>
            <a:endParaRPr lang="en-US" altLang="zh-CN" sz="2800" dirty="0">
              <a:solidFill>
                <a:srgbClr val="18478F"/>
              </a:solidFill>
              <a:latin typeface="微软雅黑" panose="020B0503020204020204" pitchFamily="34" charset="-122"/>
              <a:ea typeface="微软雅黑" panose="020B0503020204020204" pitchFamily="34" charset="-122"/>
              <a:cs typeface="+mn-ea"/>
              <a:sym typeface="+mn-lt"/>
            </a:endParaRPr>
          </a:p>
        </p:txBody>
      </p:sp>
      <p:sp>
        <p:nvSpPr>
          <p:cNvPr id="27" name="矩形 26"/>
          <p:cNvSpPr/>
          <p:nvPr/>
        </p:nvSpPr>
        <p:spPr>
          <a:xfrm>
            <a:off x="5055341" y="3521119"/>
            <a:ext cx="2830224" cy="400110"/>
          </a:xfrm>
          <a:prstGeom prst="rect">
            <a:avLst/>
          </a:prstGeom>
          <a:ln>
            <a:noFill/>
          </a:ln>
        </p:spPr>
        <p:txBody>
          <a:bodyPr wrap="square">
            <a:spAutoFit/>
          </a:bodyPr>
          <a:lstStyle/>
          <a:p>
            <a:pPr algn="ctr"/>
            <a:r>
              <a:rPr lang="pt-BR" altLang="zh-CN" sz="1000" dirty="0">
                <a:solidFill>
                  <a:prstClr val="black">
                    <a:lumMod val="50000"/>
                    <a:lumOff val="50000"/>
                  </a:prstClr>
                </a:solidFill>
                <a:latin typeface="微软雅黑" panose="020B0503020204020204" pitchFamily="34" charset="-122"/>
                <a:ea typeface="微软雅黑" panose="020B0503020204020204" pitchFamily="34" charset="-122"/>
                <a:cs typeface="+mn-ea"/>
                <a:sym typeface="+mn-lt"/>
              </a:rPr>
              <a:t>Nullam eu tempor purus. Nunc a leo magna, sit amet consequat risus. </a:t>
            </a:r>
          </a:p>
        </p:txBody>
      </p:sp>
      <p:sp>
        <p:nvSpPr>
          <p:cNvPr id="28" name="矩形 27"/>
          <p:cNvSpPr/>
          <p:nvPr/>
        </p:nvSpPr>
        <p:spPr>
          <a:xfrm rot="13500000">
            <a:off x="3197913" y="2850072"/>
            <a:ext cx="1342093" cy="1342095"/>
          </a:xfrm>
          <a:prstGeom prst="rect">
            <a:avLst/>
          </a:prstGeom>
          <a:solidFill>
            <a:srgbClr val="18478F">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29" name="矩形 28"/>
          <p:cNvSpPr/>
          <p:nvPr/>
        </p:nvSpPr>
        <p:spPr>
          <a:xfrm>
            <a:off x="3366532" y="3033286"/>
            <a:ext cx="906017" cy="830997"/>
          </a:xfrm>
          <a:prstGeom prst="rect">
            <a:avLst/>
          </a:prstGeom>
        </p:spPr>
        <p:txBody>
          <a:bodyPr wrap="none">
            <a:spAutoFit/>
          </a:bodyPr>
          <a:lstStyle/>
          <a:p>
            <a:r>
              <a:rPr lang="en-US" altLang="zh-CN" sz="4800" dirty="0" smtClean="0">
                <a:solidFill>
                  <a:prstClr val="white"/>
                </a:solidFill>
                <a:latin typeface="微软雅黑" panose="020B0503020204020204" pitchFamily="34" charset="-122"/>
                <a:ea typeface="微软雅黑" panose="020B0503020204020204" pitchFamily="34" charset="-122"/>
                <a:cs typeface="+mn-ea"/>
                <a:sym typeface="+mn-lt"/>
              </a:rPr>
              <a:t>04</a:t>
            </a:r>
            <a:endParaRPr lang="zh-CN" altLang="en-US" sz="4800" dirty="0">
              <a:solidFill>
                <a:prstClr val="white"/>
              </a:solidFill>
              <a:latin typeface="微软雅黑" panose="020B0503020204020204" pitchFamily="34" charset="-122"/>
              <a:ea typeface="微软雅黑" panose="020B0503020204020204" pitchFamily="34" charset="-122"/>
              <a:cs typeface="+mn-ea"/>
              <a:sym typeface="+mn-lt"/>
            </a:endParaRPr>
          </a:p>
        </p:txBody>
      </p:sp>
    </p:spTree>
    <p:extLst>
      <p:ext uri="{BB962C8B-B14F-4D97-AF65-F5344CB8AC3E}">
        <p14:creationId xmlns:p14="http://schemas.microsoft.com/office/powerpoint/2010/main" val="3686115143"/>
      </p:ext>
    </p:extLst>
  </p:cSld>
  <p:clrMapOvr>
    <a:masterClrMapping/>
  </p:clrMapOvr>
  <p:transition spd="slow">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1000" fill="hold"/>
                                        <p:tgtEl>
                                          <p:spTgt spid="14"/>
                                        </p:tgtEl>
                                        <p:attrNameLst>
                                          <p:attrName>ppt_w</p:attrName>
                                        </p:attrNameLst>
                                      </p:cBhvr>
                                      <p:tavLst>
                                        <p:tav tm="0">
                                          <p:val>
                                            <p:fltVal val="0"/>
                                          </p:val>
                                        </p:tav>
                                        <p:tav tm="100000">
                                          <p:val>
                                            <p:strVal val="#ppt_w"/>
                                          </p:val>
                                        </p:tav>
                                      </p:tavLst>
                                    </p:anim>
                                    <p:anim calcmode="lin" valueType="num">
                                      <p:cBhvr>
                                        <p:cTn id="8" dur="1000" fill="hold"/>
                                        <p:tgtEl>
                                          <p:spTgt spid="14"/>
                                        </p:tgtEl>
                                        <p:attrNameLst>
                                          <p:attrName>ppt_h</p:attrName>
                                        </p:attrNameLst>
                                      </p:cBhvr>
                                      <p:tavLst>
                                        <p:tav tm="0">
                                          <p:val>
                                            <p:fltVal val="0"/>
                                          </p:val>
                                        </p:tav>
                                        <p:tav tm="100000">
                                          <p:val>
                                            <p:strVal val="#ppt_h"/>
                                          </p:val>
                                        </p:tav>
                                      </p:tavLst>
                                    </p:anim>
                                    <p:animEffect transition="in" filter="fade">
                                      <p:cBhvr>
                                        <p:cTn id="9" dur="1000"/>
                                        <p:tgtEl>
                                          <p:spTgt spid="14"/>
                                        </p:tgtEl>
                                      </p:cBhvr>
                                    </p:animEffect>
                                  </p:childTnLst>
                                </p:cTn>
                              </p:par>
                              <p:par>
                                <p:cTn id="10" presetID="21" presetClass="entr" presetSubtype="1" fill="hold" grpId="0" nodeType="withEffect">
                                  <p:stCondLst>
                                    <p:cond delay="1000"/>
                                  </p:stCondLst>
                                  <p:childTnLst>
                                    <p:set>
                                      <p:cBhvr>
                                        <p:cTn id="11" dur="1" fill="hold">
                                          <p:stCondLst>
                                            <p:cond delay="0"/>
                                          </p:stCondLst>
                                        </p:cTn>
                                        <p:tgtEl>
                                          <p:spTgt spid="15"/>
                                        </p:tgtEl>
                                        <p:attrNameLst>
                                          <p:attrName>style.visibility</p:attrName>
                                        </p:attrNameLst>
                                      </p:cBhvr>
                                      <p:to>
                                        <p:strVal val="visible"/>
                                      </p:to>
                                    </p:set>
                                    <p:animEffect transition="in" filter="wheel(1)">
                                      <p:cBhvr>
                                        <p:cTn id="12" dur="1000"/>
                                        <p:tgtEl>
                                          <p:spTgt spid="15"/>
                                        </p:tgtEl>
                                      </p:cBhvr>
                                    </p:animEffect>
                                  </p:childTnLst>
                                </p:cTn>
                              </p:par>
                              <p:par>
                                <p:cTn id="13" presetID="10" presetClass="entr" presetSubtype="0" fill="hold" nodeType="withEffect">
                                  <p:stCondLst>
                                    <p:cond delay="1750"/>
                                  </p:stCondLst>
                                  <p:childTnLst>
                                    <p:set>
                                      <p:cBhvr>
                                        <p:cTn id="14" dur="1" fill="hold">
                                          <p:stCondLst>
                                            <p:cond delay="0"/>
                                          </p:stCondLst>
                                        </p:cTn>
                                        <p:tgtEl>
                                          <p:spTgt spid="19"/>
                                        </p:tgtEl>
                                        <p:attrNameLst>
                                          <p:attrName>style.visibility</p:attrName>
                                        </p:attrNameLst>
                                      </p:cBhvr>
                                      <p:to>
                                        <p:strVal val="visible"/>
                                      </p:to>
                                    </p:set>
                                    <p:animEffect transition="in" filter="fade">
                                      <p:cBhvr>
                                        <p:cTn id="15" dur="500"/>
                                        <p:tgtEl>
                                          <p:spTgt spid="19"/>
                                        </p:tgtEl>
                                      </p:cBhvr>
                                    </p:animEffect>
                                  </p:childTnLst>
                                </p:cTn>
                              </p:par>
                              <p:par>
                                <p:cTn id="16" presetID="10" presetClass="entr" presetSubtype="0" fill="hold" nodeType="withEffect">
                                  <p:stCondLst>
                                    <p:cond delay="1750"/>
                                  </p:stCondLst>
                                  <p:childTnLst>
                                    <p:set>
                                      <p:cBhvr>
                                        <p:cTn id="17" dur="1" fill="hold">
                                          <p:stCondLst>
                                            <p:cond delay="0"/>
                                          </p:stCondLst>
                                        </p:cTn>
                                        <p:tgtEl>
                                          <p:spTgt spid="19"/>
                                        </p:tgtEl>
                                        <p:attrNameLst>
                                          <p:attrName>style.visibility</p:attrName>
                                        </p:attrNameLst>
                                      </p:cBhvr>
                                      <p:to>
                                        <p:strVal val="visible"/>
                                      </p:to>
                                    </p:set>
                                    <p:animEffect transition="in" filter="fade">
                                      <p:cBhvr>
                                        <p:cTn id="18" dur="500"/>
                                        <p:tgtEl>
                                          <p:spTgt spid="19"/>
                                        </p:tgtEl>
                                      </p:cBhvr>
                                    </p:animEffect>
                                  </p:childTnLst>
                                </p:cTn>
                              </p:par>
                              <p:par>
                                <p:cTn id="19" presetID="8" presetClass="emph" presetSubtype="0" repeatCount="indefinite" fill="hold" nodeType="withEffect">
                                  <p:stCondLst>
                                    <p:cond delay="1750"/>
                                  </p:stCondLst>
                                  <p:childTnLst>
                                    <p:animRot by="-21600000">
                                      <p:cBhvr>
                                        <p:cTn id="20" dur="2000" fill="hold"/>
                                        <p:tgtEl>
                                          <p:spTgt spid="19"/>
                                        </p:tgtEl>
                                        <p:attrNameLst>
                                          <p:attrName>r</p:attrName>
                                        </p:attrNameLst>
                                      </p:cBhvr>
                                    </p:animRot>
                                  </p:childTnLst>
                                </p:cTn>
                              </p:par>
                              <p:par>
                                <p:cTn id="21" presetID="10" presetClass="entr" presetSubtype="0" fill="hold" nodeType="withEffect">
                                  <p:stCondLst>
                                    <p:cond delay="175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500"/>
                                        <p:tgtEl>
                                          <p:spTgt spid="16"/>
                                        </p:tgtEl>
                                      </p:cBhvr>
                                    </p:animEffect>
                                  </p:childTnLst>
                                </p:cTn>
                              </p:par>
                              <p:par>
                                <p:cTn id="24" presetID="8" presetClass="emph" presetSubtype="0" repeatCount="indefinite" fill="hold" nodeType="withEffect">
                                  <p:stCondLst>
                                    <p:cond delay="1750"/>
                                  </p:stCondLst>
                                  <p:childTnLst>
                                    <p:animRot by="-21600000">
                                      <p:cBhvr>
                                        <p:cTn id="25" dur="2000" fill="hold"/>
                                        <p:tgtEl>
                                          <p:spTgt spid="16"/>
                                        </p:tgtEl>
                                        <p:attrNameLst>
                                          <p:attrName>r</p:attrName>
                                        </p:attrNameLst>
                                      </p:cBhvr>
                                    </p:animRot>
                                  </p:childTnLst>
                                </p:cTn>
                              </p:par>
                              <p:par>
                                <p:cTn id="26" presetID="10" presetClass="entr" presetSubtype="0" fill="hold" grpId="0" nodeType="withEffect">
                                  <p:stCondLst>
                                    <p:cond delay="2000"/>
                                  </p:stCondLst>
                                  <p:childTnLst>
                                    <p:set>
                                      <p:cBhvr>
                                        <p:cTn id="27" dur="1" fill="hold">
                                          <p:stCondLst>
                                            <p:cond delay="0"/>
                                          </p:stCondLst>
                                        </p:cTn>
                                        <p:tgtEl>
                                          <p:spTgt spid="28"/>
                                        </p:tgtEl>
                                        <p:attrNameLst>
                                          <p:attrName>style.visibility</p:attrName>
                                        </p:attrNameLst>
                                      </p:cBhvr>
                                      <p:to>
                                        <p:strVal val="visible"/>
                                      </p:to>
                                    </p:set>
                                    <p:animEffect transition="in" filter="fade">
                                      <p:cBhvr>
                                        <p:cTn id="28" dur="500"/>
                                        <p:tgtEl>
                                          <p:spTgt spid="28"/>
                                        </p:tgtEl>
                                      </p:cBhvr>
                                    </p:animEffect>
                                  </p:childTnLst>
                                </p:cTn>
                              </p:par>
                              <p:par>
                                <p:cTn id="29" presetID="35" presetClass="path" presetSubtype="0" accel="50000" decel="50000" fill="hold" grpId="1" nodeType="withEffect">
                                  <p:stCondLst>
                                    <p:cond delay="2000"/>
                                  </p:stCondLst>
                                  <p:childTnLst>
                                    <p:animMotion origin="layout" path="M 0.1711 7.40741E-7 L -4.58333E-6 7.40741E-7 " pathEditMode="relative" rAng="0" ptsTypes="AA">
                                      <p:cBhvr>
                                        <p:cTn id="30" dur="2000" fill="hold"/>
                                        <p:tgtEl>
                                          <p:spTgt spid="28"/>
                                        </p:tgtEl>
                                        <p:attrNameLst>
                                          <p:attrName>ppt_x</p:attrName>
                                          <p:attrName>ppt_y</p:attrName>
                                        </p:attrNameLst>
                                      </p:cBhvr>
                                      <p:rCtr x="-8555" y="0"/>
                                    </p:animMotion>
                                  </p:childTnLst>
                                </p:cTn>
                              </p:par>
                              <p:par>
                                <p:cTn id="31" presetID="53" presetClass="entr" presetSubtype="16" fill="hold" grpId="0" nodeType="withEffect">
                                  <p:stCondLst>
                                    <p:cond delay="3250"/>
                                  </p:stCondLst>
                                  <p:childTnLst>
                                    <p:set>
                                      <p:cBhvr>
                                        <p:cTn id="32" dur="1" fill="hold">
                                          <p:stCondLst>
                                            <p:cond delay="0"/>
                                          </p:stCondLst>
                                        </p:cTn>
                                        <p:tgtEl>
                                          <p:spTgt spid="26"/>
                                        </p:tgtEl>
                                        <p:attrNameLst>
                                          <p:attrName>style.visibility</p:attrName>
                                        </p:attrNameLst>
                                      </p:cBhvr>
                                      <p:to>
                                        <p:strVal val="visible"/>
                                      </p:to>
                                    </p:set>
                                    <p:anim calcmode="lin" valueType="num">
                                      <p:cBhvr>
                                        <p:cTn id="33" dur="500" fill="hold"/>
                                        <p:tgtEl>
                                          <p:spTgt spid="26"/>
                                        </p:tgtEl>
                                        <p:attrNameLst>
                                          <p:attrName>ppt_w</p:attrName>
                                        </p:attrNameLst>
                                      </p:cBhvr>
                                      <p:tavLst>
                                        <p:tav tm="0">
                                          <p:val>
                                            <p:fltVal val="0"/>
                                          </p:val>
                                        </p:tav>
                                        <p:tav tm="100000">
                                          <p:val>
                                            <p:strVal val="#ppt_w"/>
                                          </p:val>
                                        </p:tav>
                                      </p:tavLst>
                                    </p:anim>
                                    <p:anim calcmode="lin" valueType="num">
                                      <p:cBhvr>
                                        <p:cTn id="34" dur="500" fill="hold"/>
                                        <p:tgtEl>
                                          <p:spTgt spid="26"/>
                                        </p:tgtEl>
                                        <p:attrNameLst>
                                          <p:attrName>ppt_h</p:attrName>
                                        </p:attrNameLst>
                                      </p:cBhvr>
                                      <p:tavLst>
                                        <p:tav tm="0">
                                          <p:val>
                                            <p:fltVal val="0"/>
                                          </p:val>
                                        </p:tav>
                                        <p:tav tm="100000">
                                          <p:val>
                                            <p:strVal val="#ppt_h"/>
                                          </p:val>
                                        </p:tav>
                                      </p:tavLst>
                                    </p:anim>
                                    <p:animEffect transition="in" filter="fade">
                                      <p:cBhvr>
                                        <p:cTn id="35" dur="500"/>
                                        <p:tgtEl>
                                          <p:spTgt spid="26"/>
                                        </p:tgtEl>
                                      </p:cBhvr>
                                    </p:animEffect>
                                  </p:childTnLst>
                                </p:cTn>
                              </p:par>
                              <p:par>
                                <p:cTn id="36" presetID="22" presetClass="entr" presetSubtype="8" fill="hold" grpId="0" nodeType="withEffect">
                                  <p:stCondLst>
                                    <p:cond delay="3500"/>
                                  </p:stCondLst>
                                  <p:childTnLst>
                                    <p:set>
                                      <p:cBhvr>
                                        <p:cTn id="37" dur="1" fill="hold">
                                          <p:stCondLst>
                                            <p:cond delay="0"/>
                                          </p:stCondLst>
                                        </p:cTn>
                                        <p:tgtEl>
                                          <p:spTgt spid="27"/>
                                        </p:tgtEl>
                                        <p:attrNameLst>
                                          <p:attrName>style.visibility</p:attrName>
                                        </p:attrNameLst>
                                      </p:cBhvr>
                                      <p:to>
                                        <p:strVal val="visible"/>
                                      </p:to>
                                    </p:set>
                                    <p:animEffect transition="in" filter="wipe(left)">
                                      <p:cBhvr>
                                        <p:cTn id="38" dur="500"/>
                                        <p:tgtEl>
                                          <p:spTgt spid="27"/>
                                        </p:tgtEl>
                                      </p:cBhvr>
                                    </p:animEffect>
                                  </p:childTnLst>
                                </p:cTn>
                              </p:par>
                              <p:par>
                                <p:cTn id="39" presetID="53" presetClass="entr" presetSubtype="16" fill="hold" grpId="0" nodeType="withEffect">
                                  <p:stCondLst>
                                    <p:cond delay="3000"/>
                                  </p:stCondLst>
                                  <p:childTnLst>
                                    <p:set>
                                      <p:cBhvr>
                                        <p:cTn id="40" dur="1" fill="hold">
                                          <p:stCondLst>
                                            <p:cond delay="0"/>
                                          </p:stCondLst>
                                        </p:cTn>
                                        <p:tgtEl>
                                          <p:spTgt spid="29"/>
                                        </p:tgtEl>
                                        <p:attrNameLst>
                                          <p:attrName>style.visibility</p:attrName>
                                        </p:attrNameLst>
                                      </p:cBhvr>
                                      <p:to>
                                        <p:strVal val="visible"/>
                                      </p:to>
                                    </p:set>
                                    <p:anim calcmode="lin" valueType="num">
                                      <p:cBhvr>
                                        <p:cTn id="41" dur="500" fill="hold"/>
                                        <p:tgtEl>
                                          <p:spTgt spid="29"/>
                                        </p:tgtEl>
                                        <p:attrNameLst>
                                          <p:attrName>ppt_w</p:attrName>
                                        </p:attrNameLst>
                                      </p:cBhvr>
                                      <p:tavLst>
                                        <p:tav tm="0">
                                          <p:val>
                                            <p:fltVal val="0"/>
                                          </p:val>
                                        </p:tav>
                                        <p:tav tm="100000">
                                          <p:val>
                                            <p:strVal val="#ppt_w"/>
                                          </p:val>
                                        </p:tav>
                                      </p:tavLst>
                                    </p:anim>
                                    <p:anim calcmode="lin" valueType="num">
                                      <p:cBhvr>
                                        <p:cTn id="42" dur="500" fill="hold"/>
                                        <p:tgtEl>
                                          <p:spTgt spid="29"/>
                                        </p:tgtEl>
                                        <p:attrNameLst>
                                          <p:attrName>ppt_h</p:attrName>
                                        </p:attrNameLst>
                                      </p:cBhvr>
                                      <p:tavLst>
                                        <p:tav tm="0">
                                          <p:val>
                                            <p:fltVal val="0"/>
                                          </p:val>
                                        </p:tav>
                                        <p:tav tm="100000">
                                          <p:val>
                                            <p:strVal val="#ppt_h"/>
                                          </p:val>
                                        </p:tav>
                                      </p:tavLst>
                                    </p:anim>
                                    <p:animEffect transition="in" filter="fade">
                                      <p:cBhvr>
                                        <p:cTn id="43"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26" grpId="0"/>
      <p:bldP spid="27" grpId="0"/>
      <p:bldP spid="28" grpId="0" animBg="1"/>
      <p:bldP spid="28" grpId="1" animBg="1"/>
      <p:bldP spid="2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五边形 68"/>
          <p:cNvSpPr/>
          <p:nvPr/>
        </p:nvSpPr>
        <p:spPr>
          <a:xfrm>
            <a:off x="-46786" y="3327231"/>
            <a:ext cx="7870444" cy="1190310"/>
          </a:xfrm>
          <a:prstGeom prst="homePlate">
            <a:avLst>
              <a:gd name="adj" fmla="val 47961"/>
            </a:avLst>
          </a:prstGeom>
          <a:gradFill>
            <a:gsLst>
              <a:gs pos="0">
                <a:srgbClr val="FFFFFF"/>
              </a:gs>
              <a:gs pos="100000">
                <a:srgbClr val="D9D9DA"/>
              </a:gs>
            </a:gsLst>
            <a:lin ang="2700000" scaled="0"/>
          </a:gradFill>
          <a:ln w="12700">
            <a:noFill/>
          </a:ln>
          <a:effectLst>
            <a:outerShdw blurRad="127000" sx="102000" sy="102000" algn="ctr"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txBody>
          <a:bodyPr lIns="121870" tIns="60936" rIns="121870" bIns="60936" anchor="ctr"/>
          <a:lstStyle/>
          <a:p>
            <a:pPr algn="ctr" defTabSz="1217957">
              <a:defRPr/>
            </a:pPr>
            <a:endParaRPr lang="zh-CN" altLang="en-US" sz="3319" dirty="0">
              <a:latin typeface="微软雅黑" panose="020B0503020204020204" pitchFamily="34" charset="-122"/>
              <a:ea typeface="微软雅黑" panose="020B0503020204020204" pitchFamily="34" charset="-122"/>
              <a:cs typeface="+mn-ea"/>
              <a:sym typeface="+mn-lt"/>
            </a:endParaRPr>
          </a:p>
        </p:txBody>
      </p:sp>
      <p:sp>
        <p:nvSpPr>
          <p:cNvPr id="55" name="燕尾形 54"/>
          <p:cNvSpPr/>
          <p:nvPr/>
        </p:nvSpPr>
        <p:spPr>
          <a:xfrm>
            <a:off x="1200967" y="3337120"/>
            <a:ext cx="1088995" cy="1183631"/>
          </a:xfrm>
          <a:prstGeom prst="chevron">
            <a:avLst>
              <a:gd name="adj" fmla="val 54429"/>
            </a:avLst>
          </a:prstGeom>
          <a:solidFill>
            <a:srgbClr val="18478F"/>
          </a:solidFill>
          <a:ln>
            <a:noFill/>
          </a:ln>
        </p:spPr>
        <p:style>
          <a:lnRef idx="2">
            <a:schemeClr val="accent1">
              <a:shade val="50000"/>
            </a:schemeClr>
          </a:lnRef>
          <a:fillRef idx="1">
            <a:schemeClr val="accent1"/>
          </a:fillRef>
          <a:effectRef idx="0">
            <a:schemeClr val="accent1"/>
          </a:effectRef>
          <a:fontRef idx="minor">
            <a:schemeClr val="lt1"/>
          </a:fontRef>
        </p:style>
        <p:txBody>
          <a:bodyPr lIns="121870" tIns="60936" rIns="121870" bIns="60936" anchor="ctr"/>
          <a:lstStyle/>
          <a:p>
            <a:pPr algn="ctr" defTabSz="1217957">
              <a:defRPr/>
            </a:pPr>
            <a:endParaRPr lang="zh-CN" altLang="en-US" sz="3319" dirty="0">
              <a:latin typeface="微软雅黑" panose="020B0503020204020204" pitchFamily="34" charset="-122"/>
              <a:ea typeface="微软雅黑" panose="020B0503020204020204" pitchFamily="34" charset="-122"/>
              <a:cs typeface="+mn-ea"/>
              <a:sym typeface="+mn-lt"/>
            </a:endParaRPr>
          </a:p>
        </p:txBody>
      </p:sp>
      <p:sp>
        <p:nvSpPr>
          <p:cNvPr id="56" name="燕尾形 55"/>
          <p:cNvSpPr/>
          <p:nvPr/>
        </p:nvSpPr>
        <p:spPr>
          <a:xfrm>
            <a:off x="2160779" y="3337120"/>
            <a:ext cx="1090619" cy="1183631"/>
          </a:xfrm>
          <a:prstGeom prst="chevron">
            <a:avLst>
              <a:gd name="adj" fmla="val 54429"/>
            </a:avLst>
          </a:prstGeom>
          <a:solidFill>
            <a:srgbClr val="18478F"/>
          </a:solidFill>
          <a:ln>
            <a:noFill/>
          </a:ln>
        </p:spPr>
        <p:style>
          <a:lnRef idx="2">
            <a:schemeClr val="accent1">
              <a:shade val="50000"/>
            </a:schemeClr>
          </a:lnRef>
          <a:fillRef idx="1">
            <a:schemeClr val="accent1"/>
          </a:fillRef>
          <a:effectRef idx="0">
            <a:schemeClr val="accent1"/>
          </a:effectRef>
          <a:fontRef idx="minor">
            <a:schemeClr val="lt1"/>
          </a:fontRef>
        </p:style>
        <p:txBody>
          <a:bodyPr lIns="121870" tIns="60936" rIns="121870" bIns="60936" anchor="ctr"/>
          <a:lstStyle/>
          <a:p>
            <a:pPr algn="ctr" defTabSz="1217957">
              <a:defRPr/>
            </a:pPr>
            <a:endParaRPr lang="zh-CN" altLang="en-US" sz="3319" dirty="0">
              <a:solidFill>
                <a:srgbClr val="007CD0"/>
              </a:solidFill>
              <a:latin typeface="微软雅黑" panose="020B0503020204020204" pitchFamily="34" charset="-122"/>
              <a:ea typeface="微软雅黑" panose="020B0503020204020204" pitchFamily="34" charset="-122"/>
              <a:cs typeface="+mn-ea"/>
              <a:sym typeface="+mn-lt"/>
            </a:endParaRPr>
          </a:p>
        </p:txBody>
      </p:sp>
      <p:sp>
        <p:nvSpPr>
          <p:cNvPr id="57" name="燕尾形 56"/>
          <p:cNvSpPr/>
          <p:nvPr/>
        </p:nvSpPr>
        <p:spPr>
          <a:xfrm>
            <a:off x="3120590" y="3337120"/>
            <a:ext cx="1090619" cy="1183631"/>
          </a:xfrm>
          <a:prstGeom prst="chevron">
            <a:avLst>
              <a:gd name="adj" fmla="val 54429"/>
            </a:avLst>
          </a:prstGeom>
          <a:solidFill>
            <a:srgbClr val="18478F"/>
          </a:solidFill>
          <a:ln>
            <a:noFill/>
          </a:ln>
        </p:spPr>
        <p:style>
          <a:lnRef idx="2">
            <a:schemeClr val="accent1">
              <a:shade val="50000"/>
            </a:schemeClr>
          </a:lnRef>
          <a:fillRef idx="1">
            <a:schemeClr val="accent1"/>
          </a:fillRef>
          <a:effectRef idx="0">
            <a:schemeClr val="accent1"/>
          </a:effectRef>
          <a:fontRef idx="minor">
            <a:schemeClr val="lt1"/>
          </a:fontRef>
        </p:style>
        <p:txBody>
          <a:bodyPr lIns="121870" tIns="60936" rIns="121870" bIns="60936" anchor="ctr"/>
          <a:lstStyle/>
          <a:p>
            <a:pPr algn="ctr" defTabSz="1217957">
              <a:defRPr/>
            </a:pPr>
            <a:endParaRPr lang="zh-CN" altLang="en-US" sz="3319" dirty="0">
              <a:latin typeface="微软雅黑" panose="020B0503020204020204" pitchFamily="34" charset="-122"/>
              <a:ea typeface="微软雅黑" panose="020B0503020204020204" pitchFamily="34" charset="-122"/>
              <a:cs typeface="+mn-ea"/>
              <a:sym typeface="+mn-lt"/>
            </a:endParaRPr>
          </a:p>
        </p:txBody>
      </p:sp>
      <p:sp>
        <p:nvSpPr>
          <p:cNvPr id="58" name="燕尾形 57"/>
          <p:cNvSpPr/>
          <p:nvPr/>
        </p:nvSpPr>
        <p:spPr>
          <a:xfrm>
            <a:off x="4045572" y="3337120"/>
            <a:ext cx="1090619" cy="1183631"/>
          </a:xfrm>
          <a:prstGeom prst="chevron">
            <a:avLst>
              <a:gd name="adj" fmla="val 54429"/>
            </a:avLst>
          </a:prstGeom>
          <a:solidFill>
            <a:srgbClr val="18478F"/>
          </a:solidFill>
          <a:ln>
            <a:noFill/>
          </a:ln>
        </p:spPr>
        <p:style>
          <a:lnRef idx="2">
            <a:schemeClr val="accent1">
              <a:shade val="50000"/>
            </a:schemeClr>
          </a:lnRef>
          <a:fillRef idx="1">
            <a:schemeClr val="accent1"/>
          </a:fillRef>
          <a:effectRef idx="0">
            <a:schemeClr val="accent1"/>
          </a:effectRef>
          <a:fontRef idx="minor">
            <a:schemeClr val="lt1"/>
          </a:fontRef>
        </p:style>
        <p:txBody>
          <a:bodyPr lIns="121870" tIns="60936" rIns="121870" bIns="60936" anchor="ctr"/>
          <a:lstStyle/>
          <a:p>
            <a:pPr algn="ctr" defTabSz="1217957">
              <a:defRPr/>
            </a:pPr>
            <a:endParaRPr lang="zh-CN" altLang="en-US" sz="3319" dirty="0">
              <a:latin typeface="微软雅黑" panose="020B0503020204020204" pitchFamily="34" charset="-122"/>
              <a:ea typeface="微软雅黑" panose="020B0503020204020204" pitchFamily="34" charset="-122"/>
              <a:cs typeface="+mn-ea"/>
              <a:sym typeface="+mn-lt"/>
            </a:endParaRPr>
          </a:p>
        </p:txBody>
      </p:sp>
      <p:cxnSp>
        <p:nvCxnSpPr>
          <p:cNvPr id="63" name="直接连接符 62"/>
          <p:cNvCxnSpPr>
            <a:stCxn id="135" idx="1"/>
          </p:cNvCxnSpPr>
          <p:nvPr/>
        </p:nvCxnSpPr>
        <p:spPr>
          <a:xfrm flipH="1" flipV="1">
            <a:off x="5236838" y="1839473"/>
            <a:ext cx="1441104" cy="1"/>
          </a:xfrm>
          <a:prstGeom prst="line">
            <a:avLst/>
          </a:prstGeom>
          <a:ln w="12700">
            <a:solidFill>
              <a:schemeClr val="bg1">
                <a:lumMod val="65000"/>
              </a:schemeClr>
            </a:solidFill>
            <a:headEnd type="stealth"/>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a:off x="1488910" y="2273591"/>
            <a:ext cx="0" cy="1055062"/>
          </a:xfrm>
          <a:prstGeom prst="line">
            <a:avLst/>
          </a:prstGeom>
          <a:ln w="12700">
            <a:solidFill>
              <a:schemeClr val="bg1">
                <a:lumMod val="65000"/>
              </a:schemeClr>
            </a:solidFill>
            <a:headEnd type="stealth"/>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flipV="1">
            <a:off x="2352739" y="4501616"/>
            <a:ext cx="0" cy="493341"/>
          </a:xfrm>
          <a:prstGeom prst="line">
            <a:avLst/>
          </a:prstGeom>
          <a:ln w="12700">
            <a:solidFill>
              <a:schemeClr val="bg1">
                <a:lumMod val="65000"/>
              </a:schemeClr>
            </a:solidFill>
            <a:headEnd type="stealth"/>
          </a:ln>
        </p:spPr>
        <p:style>
          <a:lnRef idx="1">
            <a:schemeClr val="accent1"/>
          </a:lnRef>
          <a:fillRef idx="0">
            <a:schemeClr val="accent1"/>
          </a:fillRef>
          <a:effectRef idx="0">
            <a:schemeClr val="accent1"/>
          </a:effectRef>
          <a:fontRef idx="minor">
            <a:schemeClr val="tx1"/>
          </a:fontRef>
        </p:style>
      </p:cxnSp>
      <p:sp>
        <p:nvSpPr>
          <p:cNvPr id="70" name="TextBox 69"/>
          <p:cNvSpPr txBox="1"/>
          <p:nvPr/>
        </p:nvSpPr>
        <p:spPr>
          <a:xfrm>
            <a:off x="8168858" y="2801122"/>
            <a:ext cx="2879431" cy="2308324"/>
          </a:xfrm>
          <a:prstGeom prst="rect">
            <a:avLst/>
          </a:prstGeom>
          <a:noFill/>
        </p:spPr>
        <p:txBody>
          <a:bodyPr wrap="square" rtlCol="0">
            <a:spAutoFit/>
          </a:bodyPr>
          <a:lstStyle/>
          <a:p>
            <a:pPr>
              <a:lnSpc>
                <a:spcPct val="15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第二个输入主要是为了减少色散引起的图片降级。由于白平衡图像和它高斯过滤版本之间的区别是一个高通信号，近似于和拉普拉斯相反，这个操作不便于放大高频噪声，因而会在第二个输入中产生不理想的伪影。多尺度融合策略就是为了减少将这种伪影传输到最后混合图像中</a:t>
            </a:r>
            <a:r>
              <a:rPr lang="zh-CN" altLang="en-US" sz="1200" dirty="0" smtClean="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a:t>
            </a:r>
            <a:endParaRPr lang="en-US" altLang="zh-CN" sz="1200"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grpSp>
        <p:nvGrpSpPr>
          <p:cNvPr id="2" name="组合 70"/>
          <p:cNvGrpSpPr/>
          <p:nvPr/>
        </p:nvGrpSpPr>
        <p:grpSpPr>
          <a:xfrm>
            <a:off x="1116154" y="1526694"/>
            <a:ext cx="4269253" cy="765444"/>
            <a:chOff x="752367" y="3222481"/>
            <a:chExt cx="2313845" cy="486247"/>
          </a:xfrm>
        </p:grpSpPr>
        <p:grpSp>
          <p:nvGrpSpPr>
            <p:cNvPr id="3" name="组合 71"/>
            <p:cNvGrpSpPr/>
            <p:nvPr/>
          </p:nvGrpSpPr>
          <p:grpSpPr>
            <a:xfrm>
              <a:off x="752367" y="3222481"/>
              <a:ext cx="2234965" cy="405349"/>
              <a:chOff x="2095305" y="3289517"/>
              <a:chExt cx="2835964" cy="514351"/>
            </a:xfrm>
          </p:grpSpPr>
          <p:sp>
            <p:nvSpPr>
              <p:cNvPr id="77" name="圆角矩形 76"/>
              <p:cNvSpPr/>
              <p:nvPr/>
            </p:nvSpPr>
            <p:spPr>
              <a:xfrm>
                <a:off x="2095305" y="3289517"/>
                <a:ext cx="2835964" cy="514351"/>
              </a:xfrm>
              <a:prstGeom prst="roundRect">
                <a:avLst/>
              </a:prstGeom>
              <a:gradFill>
                <a:gsLst>
                  <a:gs pos="0">
                    <a:schemeClr val="bg1"/>
                  </a:gs>
                  <a:gs pos="100000">
                    <a:schemeClr val="bg1">
                      <a:lumMod val="95000"/>
                    </a:schemeClr>
                  </a:gs>
                </a:gsLst>
                <a:lin ang="18900000" scaled="0"/>
              </a:gradFill>
              <a:ln>
                <a:noFill/>
              </a:ln>
              <a:effectLst>
                <a:outerShdw blurRad="127000" dir="2700000" sx="101000" sy="101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99" dirty="0">
                  <a:solidFill>
                    <a:srgbClr val="18478F"/>
                  </a:solidFill>
                  <a:latin typeface="微软雅黑" panose="020B0503020204020204" pitchFamily="34" charset="-122"/>
                  <a:ea typeface="微软雅黑" panose="020B0503020204020204" pitchFamily="34" charset="-122"/>
                  <a:cs typeface="+mn-ea"/>
                  <a:sym typeface="+mn-lt"/>
                </a:endParaRPr>
              </a:p>
            </p:txBody>
          </p:sp>
          <p:sp>
            <p:nvSpPr>
              <p:cNvPr id="75" name="椭圆 74"/>
              <p:cNvSpPr/>
              <p:nvPr/>
            </p:nvSpPr>
            <p:spPr>
              <a:xfrm>
                <a:off x="2270357" y="3351544"/>
                <a:ext cx="394740" cy="394741"/>
              </a:xfrm>
              <a:prstGeom prst="ellipse">
                <a:avLst/>
              </a:prstGeom>
              <a:solidFill>
                <a:srgbClr val="18478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399" dirty="0">
                    <a:solidFill>
                      <a:srgbClr val="18478F"/>
                    </a:solidFill>
                    <a:latin typeface="微软雅黑" panose="020B0503020204020204" pitchFamily="34" charset="-122"/>
                    <a:ea typeface="微软雅黑" panose="020B0503020204020204" pitchFamily="34" charset="-122"/>
                    <a:cs typeface="+mn-ea"/>
                    <a:sym typeface="+mn-lt"/>
                  </a:rPr>
                  <a:t>1</a:t>
                </a:r>
                <a:endParaRPr lang="zh-CN" altLang="en-US" sz="2399" dirty="0">
                  <a:solidFill>
                    <a:srgbClr val="18478F"/>
                  </a:solidFill>
                  <a:latin typeface="微软雅黑" panose="020B0503020204020204" pitchFamily="34" charset="-122"/>
                  <a:ea typeface="微软雅黑" panose="020B0503020204020204" pitchFamily="34" charset="-122"/>
                  <a:cs typeface="+mn-ea"/>
                  <a:sym typeface="+mn-lt"/>
                </a:endParaRPr>
              </a:p>
            </p:txBody>
          </p:sp>
        </p:grpSp>
        <p:sp>
          <p:nvSpPr>
            <p:cNvPr id="73" name="TextBox 72"/>
            <p:cNvSpPr txBox="1"/>
            <p:nvPr/>
          </p:nvSpPr>
          <p:spPr>
            <a:xfrm>
              <a:off x="1139540" y="3319207"/>
              <a:ext cx="1926672" cy="389521"/>
            </a:xfrm>
            <a:prstGeom prst="rect">
              <a:avLst/>
            </a:prstGeom>
            <a:noFill/>
          </p:spPr>
          <p:txBody>
            <a:bodyPr wrap="square" lIns="0" tIns="0" rIns="0" bIns="0" rtlCol="0">
              <a:spAutoFit/>
            </a:bodyPr>
            <a:lstStyle>
              <a:defPPr>
                <a:defRPr lang="zh-CN"/>
              </a:defPPr>
              <a:lvl1pPr algn="ctr">
                <a:defRPr sz="1400" b="1">
                  <a:solidFill>
                    <a:schemeClr val="bg1"/>
                  </a:solidFill>
                  <a:latin typeface="微软雅黑" panose="020B0503020204020204" charset="-122"/>
                  <a:ea typeface="微软雅黑" panose="020B0503020204020204" charset="-122"/>
                </a:defRPr>
              </a:lvl1pPr>
            </a:lstStyle>
            <a:p>
              <a:r>
                <a:rPr lang="zh-CN" altLang="en-US" sz="1733" b="0" dirty="0">
                  <a:solidFill>
                    <a:srgbClr val="18478F"/>
                  </a:solidFill>
                  <a:latin typeface="微软雅黑" panose="020B0503020204020204" pitchFamily="34" charset="-122"/>
                  <a:ea typeface="微软雅黑" panose="020B0503020204020204" pitchFamily="34" charset="-122"/>
                  <a:cs typeface="+mn-ea"/>
                  <a:sym typeface="+mn-lt"/>
                </a:rPr>
                <a:t>对白平衡图像版本执行伽马校正</a:t>
              </a:r>
              <a:endParaRPr lang="zh-CN" altLang="en-US" sz="1733" b="0" dirty="0">
                <a:solidFill>
                  <a:srgbClr val="18478F"/>
                </a:solidFill>
                <a:latin typeface="微软雅黑" panose="020B0503020204020204" pitchFamily="34" charset="-122"/>
                <a:ea typeface="微软雅黑" panose="020B0503020204020204" pitchFamily="34" charset="-122"/>
                <a:cs typeface="+mn-ea"/>
                <a:sym typeface="+mn-lt"/>
              </a:endParaRPr>
            </a:p>
          </p:txBody>
        </p:sp>
      </p:grpSp>
      <p:grpSp>
        <p:nvGrpSpPr>
          <p:cNvPr id="5" name="组合 77"/>
          <p:cNvGrpSpPr/>
          <p:nvPr/>
        </p:nvGrpSpPr>
        <p:grpSpPr>
          <a:xfrm>
            <a:off x="2094897" y="5030080"/>
            <a:ext cx="3546042" cy="555023"/>
            <a:chOff x="836315" y="3244984"/>
            <a:chExt cx="2403887" cy="405349"/>
          </a:xfrm>
        </p:grpSpPr>
        <p:grpSp>
          <p:nvGrpSpPr>
            <p:cNvPr id="6" name="组合 78"/>
            <p:cNvGrpSpPr/>
            <p:nvPr/>
          </p:nvGrpSpPr>
          <p:grpSpPr>
            <a:xfrm>
              <a:off x="836315" y="3244984"/>
              <a:ext cx="2403885" cy="405349"/>
              <a:chOff x="2201824" y="3318065"/>
              <a:chExt cx="3050308" cy="514350"/>
            </a:xfrm>
          </p:grpSpPr>
          <p:sp>
            <p:nvSpPr>
              <p:cNvPr id="93" name="圆角矩形 92"/>
              <p:cNvSpPr/>
              <p:nvPr/>
            </p:nvSpPr>
            <p:spPr>
              <a:xfrm>
                <a:off x="2201824" y="3318065"/>
                <a:ext cx="3050308" cy="514350"/>
              </a:xfrm>
              <a:prstGeom prst="roundRect">
                <a:avLst/>
              </a:prstGeom>
              <a:gradFill>
                <a:gsLst>
                  <a:gs pos="0">
                    <a:schemeClr val="bg1"/>
                  </a:gs>
                  <a:gs pos="100000">
                    <a:schemeClr val="bg1">
                      <a:lumMod val="95000"/>
                    </a:schemeClr>
                  </a:gs>
                </a:gsLst>
                <a:lin ang="18900000" scaled="0"/>
              </a:gradFill>
              <a:ln>
                <a:noFill/>
              </a:ln>
              <a:effectLst>
                <a:outerShdw blurRad="127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99" dirty="0">
                  <a:solidFill>
                    <a:srgbClr val="18478F"/>
                  </a:solidFill>
                  <a:latin typeface="微软雅黑" panose="020B0503020204020204" pitchFamily="34" charset="-122"/>
                  <a:ea typeface="微软雅黑" panose="020B0503020204020204" pitchFamily="34" charset="-122"/>
                  <a:cs typeface="+mn-ea"/>
                  <a:sym typeface="+mn-lt"/>
                </a:endParaRPr>
              </a:p>
            </p:txBody>
          </p:sp>
          <p:sp>
            <p:nvSpPr>
              <p:cNvPr id="89" name="椭圆 88"/>
              <p:cNvSpPr/>
              <p:nvPr/>
            </p:nvSpPr>
            <p:spPr>
              <a:xfrm>
                <a:off x="2288027" y="3372244"/>
                <a:ext cx="392760" cy="392761"/>
              </a:xfrm>
              <a:prstGeom prst="ellipse">
                <a:avLst/>
              </a:prstGeom>
              <a:solidFill>
                <a:srgbClr val="18478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399" dirty="0">
                    <a:solidFill>
                      <a:srgbClr val="18478F"/>
                    </a:solidFill>
                    <a:latin typeface="微软雅黑" panose="020B0503020204020204" pitchFamily="34" charset="-122"/>
                    <a:ea typeface="微软雅黑" panose="020B0503020204020204" pitchFamily="34" charset="-122"/>
                    <a:cs typeface="+mn-ea"/>
                    <a:sym typeface="+mn-lt"/>
                  </a:rPr>
                  <a:t>2</a:t>
                </a:r>
                <a:endParaRPr lang="zh-CN" altLang="en-US" sz="2399" dirty="0">
                  <a:solidFill>
                    <a:srgbClr val="18478F"/>
                  </a:solidFill>
                  <a:latin typeface="微软雅黑" panose="020B0503020204020204" pitchFamily="34" charset="-122"/>
                  <a:ea typeface="微软雅黑" panose="020B0503020204020204" pitchFamily="34" charset="-122"/>
                  <a:cs typeface="+mn-ea"/>
                  <a:sym typeface="+mn-lt"/>
                </a:endParaRPr>
              </a:p>
            </p:txBody>
          </p:sp>
        </p:grpSp>
        <p:sp>
          <p:nvSpPr>
            <p:cNvPr id="80" name="TextBox 79"/>
            <p:cNvSpPr txBox="1"/>
            <p:nvPr/>
          </p:nvSpPr>
          <p:spPr>
            <a:xfrm>
              <a:off x="1249617" y="3331790"/>
              <a:ext cx="1990585" cy="194761"/>
            </a:xfrm>
            <a:prstGeom prst="rect">
              <a:avLst/>
            </a:prstGeom>
            <a:noFill/>
          </p:spPr>
          <p:txBody>
            <a:bodyPr wrap="square" lIns="0" tIns="0" rIns="0" bIns="0" rtlCol="0">
              <a:spAutoFit/>
            </a:bodyPr>
            <a:lstStyle>
              <a:defPPr>
                <a:defRPr lang="zh-CN"/>
              </a:defPPr>
              <a:lvl1pPr algn="ctr">
                <a:defRPr sz="1400" b="1">
                  <a:solidFill>
                    <a:schemeClr val="bg1"/>
                  </a:solidFill>
                  <a:latin typeface="微软雅黑" panose="020B0503020204020204" charset="-122"/>
                  <a:ea typeface="微软雅黑" panose="020B0503020204020204" charset="-122"/>
                </a:defRPr>
              </a:lvl1pPr>
            </a:lstStyle>
            <a:p>
              <a:r>
                <a:rPr lang="zh-CN" altLang="en-US" sz="1733" b="0" dirty="0">
                  <a:solidFill>
                    <a:srgbClr val="18478F"/>
                  </a:solidFill>
                  <a:latin typeface="微软雅黑" panose="020B0503020204020204" pitchFamily="34" charset="-122"/>
                  <a:ea typeface="微软雅黑" panose="020B0503020204020204" pitchFamily="34" charset="-122"/>
                  <a:cs typeface="+mn-ea"/>
                  <a:sym typeface="+mn-lt"/>
                </a:rPr>
                <a:t>使用白平衡图像的锐化版本</a:t>
              </a:r>
              <a:endParaRPr lang="zh-CN" altLang="en-US" sz="1733" b="0" dirty="0">
                <a:solidFill>
                  <a:srgbClr val="18478F"/>
                </a:solidFill>
                <a:latin typeface="微软雅黑" panose="020B0503020204020204" pitchFamily="34" charset="-122"/>
                <a:ea typeface="微软雅黑" panose="020B0503020204020204" pitchFamily="34" charset="-122"/>
                <a:cs typeface="+mn-ea"/>
                <a:sym typeface="+mn-lt"/>
              </a:endParaRPr>
            </a:p>
          </p:txBody>
        </p:sp>
      </p:grpSp>
      <p:grpSp>
        <p:nvGrpSpPr>
          <p:cNvPr id="8" name="组合 93"/>
          <p:cNvGrpSpPr/>
          <p:nvPr/>
        </p:nvGrpSpPr>
        <p:grpSpPr>
          <a:xfrm>
            <a:off x="6677942" y="1238697"/>
            <a:ext cx="3059282" cy="1214088"/>
            <a:chOff x="796397" y="3137476"/>
            <a:chExt cx="2234966" cy="864035"/>
          </a:xfrm>
        </p:grpSpPr>
        <p:sp>
          <p:nvSpPr>
            <p:cNvPr id="135" name="圆角矩形 134"/>
            <p:cNvSpPr/>
            <p:nvPr/>
          </p:nvSpPr>
          <p:spPr>
            <a:xfrm>
              <a:off x="796397" y="3137476"/>
              <a:ext cx="2234966" cy="855114"/>
            </a:xfrm>
            <a:prstGeom prst="roundRect">
              <a:avLst/>
            </a:prstGeom>
            <a:gradFill>
              <a:gsLst>
                <a:gs pos="0">
                  <a:schemeClr val="bg1"/>
                </a:gs>
                <a:gs pos="100000">
                  <a:schemeClr val="bg1">
                    <a:lumMod val="95000"/>
                  </a:schemeClr>
                </a:gs>
              </a:gsLst>
              <a:lin ang="18900000" scaled="0"/>
            </a:gradFill>
            <a:ln>
              <a:noFill/>
            </a:ln>
            <a:effectLst>
              <a:outerShdw blurRad="127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99" dirty="0">
                <a:solidFill>
                  <a:srgbClr val="18478F"/>
                </a:solidFill>
                <a:latin typeface="微软雅黑" panose="020B0503020204020204" pitchFamily="34" charset="-122"/>
                <a:ea typeface="微软雅黑" panose="020B0503020204020204" pitchFamily="34" charset="-122"/>
                <a:cs typeface="+mn-ea"/>
                <a:sym typeface="+mn-lt"/>
              </a:endParaRPr>
            </a:p>
          </p:txBody>
        </p:sp>
        <p:sp>
          <p:nvSpPr>
            <p:cNvPr id="131" name="TextBox 130"/>
            <p:cNvSpPr txBox="1"/>
            <p:nvPr/>
          </p:nvSpPr>
          <p:spPr>
            <a:xfrm>
              <a:off x="914576" y="3222470"/>
              <a:ext cx="2061750" cy="779041"/>
            </a:xfrm>
            <a:prstGeom prst="rect">
              <a:avLst/>
            </a:prstGeom>
            <a:noFill/>
          </p:spPr>
          <p:txBody>
            <a:bodyPr wrap="square" lIns="0" tIns="0" rIns="0" bIns="0" rtlCol="0">
              <a:spAutoFit/>
            </a:bodyPr>
            <a:lstStyle>
              <a:defPPr>
                <a:defRPr lang="zh-CN"/>
              </a:defPPr>
              <a:lvl1pPr algn="ctr">
                <a:defRPr sz="1400" b="1">
                  <a:solidFill>
                    <a:schemeClr val="bg1"/>
                  </a:solidFill>
                  <a:latin typeface="微软雅黑" panose="020B0503020204020204" charset="-122"/>
                  <a:ea typeface="微软雅黑" panose="020B0503020204020204" charset="-122"/>
                </a:defRPr>
              </a:lvl1pPr>
            </a:lstStyle>
            <a:p>
              <a:r>
                <a:rPr lang="zh-CN" altLang="en-US" sz="1733" b="0" dirty="0">
                  <a:solidFill>
                    <a:srgbClr val="18478F"/>
                  </a:solidFill>
                  <a:latin typeface="微软雅黑" panose="020B0503020204020204" pitchFamily="34" charset="-122"/>
                  <a:ea typeface="微软雅黑" panose="020B0503020204020204" pitchFamily="34" charset="-122"/>
                  <a:cs typeface="+mn-ea"/>
                  <a:sym typeface="+mn-lt"/>
                </a:rPr>
                <a:t>这种校正増加了较暗</a:t>
              </a:r>
              <a:r>
                <a:rPr lang="en-US" altLang="zh-CN" sz="1733" b="0" dirty="0">
                  <a:solidFill>
                    <a:srgbClr val="18478F"/>
                  </a:solidFill>
                  <a:latin typeface="微软雅黑" panose="020B0503020204020204" pitchFamily="34" charset="-122"/>
                  <a:ea typeface="微软雅黑" panose="020B0503020204020204" pitchFamily="34" charset="-122"/>
                  <a:cs typeface="+mn-ea"/>
                  <a:sym typeface="+mn-lt"/>
                </a:rPr>
                <a:t>/</a:t>
              </a:r>
              <a:r>
                <a:rPr lang="zh-CN" altLang="en-US" sz="1733" b="0" dirty="0">
                  <a:solidFill>
                    <a:srgbClr val="18478F"/>
                  </a:solidFill>
                  <a:latin typeface="微软雅黑" panose="020B0503020204020204" pitchFamily="34" charset="-122"/>
                  <a:ea typeface="微软雅黑" panose="020B0503020204020204" pitchFamily="34" charset="-122"/>
                  <a:cs typeface="+mn-ea"/>
                  <a:sym typeface="+mn-lt"/>
                </a:rPr>
                <a:t>较亮区域之间的差异，代价是在曝光不足</a:t>
              </a:r>
              <a:r>
                <a:rPr lang="en-US" altLang="zh-CN" sz="1733" b="0" dirty="0">
                  <a:solidFill>
                    <a:srgbClr val="18478F"/>
                  </a:solidFill>
                  <a:latin typeface="微软雅黑" panose="020B0503020204020204" pitchFamily="34" charset="-122"/>
                  <a:ea typeface="微软雅黑" panose="020B0503020204020204" pitchFamily="34" charset="-122"/>
                  <a:cs typeface="+mn-ea"/>
                  <a:sym typeface="+mn-lt"/>
                </a:rPr>
                <a:t>/</a:t>
              </a:r>
              <a:r>
                <a:rPr lang="zh-CN" altLang="en-US" sz="1733" b="0" dirty="0">
                  <a:solidFill>
                    <a:srgbClr val="18478F"/>
                  </a:solidFill>
                  <a:latin typeface="微软雅黑" panose="020B0503020204020204" pitchFamily="34" charset="-122"/>
                  <a:ea typeface="微软雅黑" panose="020B0503020204020204" pitchFamily="34" charset="-122"/>
                  <a:cs typeface="+mn-ea"/>
                  <a:sym typeface="+mn-lt"/>
                </a:rPr>
                <a:t>过度的区域中丢失了细节</a:t>
              </a:r>
              <a:endParaRPr lang="zh-CN" altLang="en-US" sz="1733" b="0" dirty="0">
                <a:solidFill>
                  <a:srgbClr val="18478F"/>
                </a:solidFill>
                <a:latin typeface="微软雅黑" panose="020B0503020204020204" pitchFamily="34" charset="-122"/>
                <a:ea typeface="微软雅黑" panose="020B0503020204020204" pitchFamily="34" charset="-122"/>
                <a:cs typeface="+mn-ea"/>
                <a:sym typeface="+mn-lt"/>
              </a:endParaRPr>
            </a:p>
          </p:txBody>
        </p:sp>
      </p:grpSp>
      <p:pic>
        <p:nvPicPr>
          <p:cNvPr id="46" name="图片 45" descr="未标题-2.png"/>
          <p:cNvPicPr>
            <a:picLocks noChangeAspect="1"/>
          </p:cNvPicPr>
          <p:nvPr/>
        </p:nvPicPr>
        <p:blipFill>
          <a:blip r:embed="rId3" cstate="print"/>
          <a:stretch>
            <a:fillRect/>
          </a:stretch>
        </p:blipFill>
        <p:spPr>
          <a:xfrm>
            <a:off x="5385407" y="2587673"/>
            <a:ext cx="2040025" cy="2376762"/>
          </a:xfrm>
          <a:prstGeom prst="rect">
            <a:avLst/>
          </a:prstGeom>
        </p:spPr>
      </p:pic>
      <p:sp>
        <p:nvSpPr>
          <p:cNvPr id="41" name="矩形 40"/>
          <p:cNvSpPr/>
          <p:nvPr/>
        </p:nvSpPr>
        <p:spPr>
          <a:xfrm rot="13500000">
            <a:off x="1338014" y="553189"/>
            <a:ext cx="291422" cy="291423"/>
          </a:xfrm>
          <a:prstGeom prst="rect">
            <a:avLst/>
          </a:prstGeom>
          <a:solidFill>
            <a:srgbClr val="18478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42" name="矩形 41"/>
          <p:cNvSpPr/>
          <p:nvPr/>
        </p:nvSpPr>
        <p:spPr>
          <a:xfrm rot="13500000">
            <a:off x="1591471" y="587059"/>
            <a:ext cx="223681" cy="223682"/>
          </a:xfrm>
          <a:prstGeom prst="rect">
            <a:avLst/>
          </a:prstGeom>
          <a:solidFill>
            <a:srgbClr val="18478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cs typeface="+mn-ea"/>
              <a:sym typeface="+mn-lt"/>
            </a:endParaRPr>
          </a:p>
        </p:txBody>
      </p:sp>
      <p:grpSp>
        <p:nvGrpSpPr>
          <p:cNvPr id="43" name="组合 42"/>
          <p:cNvGrpSpPr/>
          <p:nvPr/>
        </p:nvGrpSpPr>
        <p:grpSpPr>
          <a:xfrm>
            <a:off x="1935444" y="393958"/>
            <a:ext cx="3705496" cy="592217"/>
            <a:chOff x="330188" y="329522"/>
            <a:chExt cx="3705496" cy="592217"/>
          </a:xfrm>
        </p:grpSpPr>
        <p:sp>
          <p:nvSpPr>
            <p:cNvPr id="44" name="TextBox 62"/>
            <p:cNvSpPr txBox="1"/>
            <p:nvPr/>
          </p:nvSpPr>
          <p:spPr>
            <a:xfrm>
              <a:off x="361533" y="660129"/>
              <a:ext cx="3674151" cy="261610"/>
            </a:xfrm>
            <a:prstGeom prst="rect">
              <a:avLst/>
            </a:prstGeom>
            <a:noFill/>
            <a:effectLst/>
          </p:spPr>
          <p:txBody>
            <a:bodyPr wrap="square" rtlCol="0">
              <a:spAutoFit/>
            </a:bodyPr>
            <a:lstStyle/>
            <a:p>
              <a:r>
                <a:rPr lang="en-US" altLang="zh-CN" sz="1100" dirty="0">
                  <a:solidFill>
                    <a:prstClr val="black">
                      <a:lumMod val="50000"/>
                      <a:lumOff val="50000"/>
                    </a:prstClr>
                  </a:solidFill>
                  <a:latin typeface="微软雅黑" panose="020B0503020204020204" pitchFamily="34" charset="-122"/>
                  <a:ea typeface="微软雅黑" panose="020B0503020204020204" pitchFamily="34" charset="-122"/>
                  <a:cs typeface="+mn-ea"/>
                  <a:sym typeface="+mn-lt"/>
                </a:rPr>
                <a:t>We provide the best way to  your business.</a:t>
              </a:r>
            </a:p>
          </p:txBody>
        </p:sp>
        <p:sp>
          <p:nvSpPr>
            <p:cNvPr id="45" name="矩形 44"/>
            <p:cNvSpPr/>
            <p:nvPr/>
          </p:nvSpPr>
          <p:spPr>
            <a:xfrm>
              <a:off x="330188" y="329522"/>
              <a:ext cx="2973537" cy="461665"/>
            </a:xfrm>
            <a:prstGeom prst="rect">
              <a:avLst/>
            </a:prstGeom>
          </p:spPr>
          <p:txBody>
            <a:bodyPr wrap="square">
              <a:spAutoFit/>
            </a:bodyPr>
            <a:lstStyle/>
            <a:p>
              <a:r>
                <a:rPr lang="zh-CN" altLang="en-US" sz="2400" dirty="0" smtClean="0">
                  <a:solidFill>
                    <a:srgbClr val="18478F"/>
                  </a:solidFill>
                  <a:latin typeface="微软雅黑" panose="020B0503020204020204" pitchFamily="34" charset="-122"/>
                  <a:ea typeface="微软雅黑" panose="020B0503020204020204" pitchFamily="34" charset="-122"/>
                  <a:cs typeface="+mn-ea"/>
                  <a:sym typeface="+mn-lt"/>
                </a:rPr>
                <a:t>多尺度融合</a:t>
              </a:r>
              <a:endParaRPr lang="en-US" altLang="zh-CN" sz="2400" dirty="0">
                <a:solidFill>
                  <a:srgbClr val="18478F"/>
                </a:solidFill>
                <a:latin typeface="微软雅黑" panose="020B0503020204020204" pitchFamily="34" charset="-122"/>
                <a:ea typeface="微软雅黑" panose="020B0503020204020204" pitchFamily="34" charset="-122"/>
                <a:cs typeface="+mn-ea"/>
                <a:sym typeface="+mn-lt"/>
              </a:endParaRPr>
            </a:p>
          </p:txBody>
        </p:sp>
      </p:grpSp>
      <p:sp>
        <p:nvSpPr>
          <p:cNvPr id="47" name="圆角矩形 46"/>
          <p:cNvSpPr/>
          <p:nvPr/>
        </p:nvSpPr>
        <p:spPr>
          <a:xfrm rot="2700000">
            <a:off x="451479" y="347642"/>
            <a:ext cx="702516" cy="702516"/>
          </a:xfrm>
          <a:prstGeom prst="roundRect">
            <a:avLst/>
          </a:prstGeom>
          <a:gradFill>
            <a:gsLst>
              <a:gs pos="0">
                <a:srgbClr val="FFFFFF"/>
              </a:gs>
              <a:gs pos="100000">
                <a:schemeClr val="bg1">
                  <a:lumMod val="95000"/>
                </a:schemeClr>
              </a:gs>
            </a:gsLst>
            <a:lin ang="15000000" scaled="0"/>
          </a:gradFill>
          <a:ln w="25400">
            <a:gradFill>
              <a:gsLst>
                <a:gs pos="0">
                  <a:schemeClr val="bg1"/>
                </a:gs>
                <a:gs pos="100000">
                  <a:schemeClr val="bg1">
                    <a:lumMod val="95000"/>
                  </a:schemeClr>
                </a:gs>
              </a:gsLst>
              <a:lin ang="5400000" scaled="1"/>
            </a:gradFill>
          </a:ln>
          <a:effectLst>
            <a:outerShdw blurRad="63500" sx="103000" sy="103000" algn="ctr"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48" name="矩形 47"/>
          <p:cNvSpPr/>
          <p:nvPr/>
        </p:nvSpPr>
        <p:spPr>
          <a:xfrm>
            <a:off x="486854" y="399268"/>
            <a:ext cx="665567" cy="584775"/>
          </a:xfrm>
          <a:prstGeom prst="rect">
            <a:avLst/>
          </a:prstGeom>
        </p:spPr>
        <p:txBody>
          <a:bodyPr wrap="none">
            <a:spAutoFit/>
          </a:bodyPr>
          <a:lstStyle/>
          <a:p>
            <a:r>
              <a:rPr lang="en-US" altLang="zh-CN" sz="3200" dirty="0" smtClean="0">
                <a:solidFill>
                  <a:srgbClr val="18478F"/>
                </a:solidFill>
                <a:latin typeface="微软雅黑" panose="020B0503020204020204" pitchFamily="34" charset="-122"/>
                <a:ea typeface="微软雅黑" panose="020B0503020204020204" pitchFamily="34" charset="-122"/>
                <a:cs typeface="+mn-ea"/>
                <a:sym typeface="+mn-lt"/>
              </a:rPr>
              <a:t>04</a:t>
            </a:r>
            <a:endParaRPr lang="zh-CN" altLang="en-US" sz="3200" dirty="0">
              <a:solidFill>
                <a:srgbClr val="18478F"/>
              </a:solidFill>
              <a:latin typeface="微软雅黑" panose="020B0503020204020204" pitchFamily="34" charset="-122"/>
              <a:ea typeface="微软雅黑" panose="020B0503020204020204" pitchFamily="34" charset="-122"/>
              <a:cs typeface="+mn-ea"/>
              <a:sym typeface="+mn-lt"/>
            </a:endParaRPr>
          </a:p>
        </p:txBody>
      </p:sp>
    </p:spTree>
    <p:extLst>
      <p:ext uri="{BB962C8B-B14F-4D97-AF65-F5344CB8AC3E}">
        <p14:creationId xmlns:p14="http://schemas.microsoft.com/office/powerpoint/2010/main" val="3087187734"/>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fade">
                                      <p:cBhvr>
                                        <p:cTn id="7" dur="500"/>
                                        <p:tgtEl>
                                          <p:spTgt spid="47"/>
                                        </p:tgtEl>
                                      </p:cBhvr>
                                    </p:animEffect>
                                  </p:childTnLst>
                                </p:cTn>
                              </p:par>
                              <p:par>
                                <p:cTn id="8" presetID="10" presetClass="entr" presetSubtype="0" fill="hold" grpId="0" nodeType="withEffect">
                                  <p:stCondLst>
                                    <p:cond delay="2000"/>
                                  </p:stCondLst>
                                  <p:childTnLst>
                                    <p:set>
                                      <p:cBhvr>
                                        <p:cTn id="9" dur="1" fill="hold">
                                          <p:stCondLst>
                                            <p:cond delay="0"/>
                                          </p:stCondLst>
                                        </p:cTn>
                                        <p:tgtEl>
                                          <p:spTgt spid="48"/>
                                        </p:tgtEl>
                                        <p:attrNameLst>
                                          <p:attrName>style.visibility</p:attrName>
                                        </p:attrNameLst>
                                      </p:cBhvr>
                                      <p:to>
                                        <p:strVal val="visible"/>
                                      </p:to>
                                    </p:set>
                                    <p:animEffect transition="in" filter="fade">
                                      <p:cBhvr>
                                        <p:cTn id="10" dur="500"/>
                                        <p:tgtEl>
                                          <p:spTgt spid="48"/>
                                        </p:tgtEl>
                                      </p:cBhvr>
                                    </p:animEffect>
                                  </p:childTnLst>
                                </p:cTn>
                              </p:par>
                              <p:par>
                                <p:cTn id="11" presetID="63" presetClass="path" presetSubtype="0" accel="50000" decel="50000" fill="hold" grpId="1" nodeType="withEffect">
                                  <p:stCondLst>
                                    <p:cond delay="0"/>
                                  </p:stCondLst>
                                  <p:childTnLst>
                                    <p:animMotion origin="layout" path="M -0.16667 -1.85185E-6 L -2.5E-6 -1.85185E-6 " pathEditMode="relative" rAng="0" ptsTypes="AA">
                                      <p:cBhvr>
                                        <p:cTn id="12" dur="2000" fill="hold"/>
                                        <p:tgtEl>
                                          <p:spTgt spid="47"/>
                                        </p:tgtEl>
                                        <p:attrNameLst>
                                          <p:attrName>ppt_x</p:attrName>
                                          <p:attrName>ppt_y</p:attrName>
                                        </p:attrNameLst>
                                      </p:cBhvr>
                                      <p:rCtr x="8880" y="0"/>
                                    </p:animMotion>
                                  </p:childTnLst>
                                </p:cTn>
                              </p:par>
                              <p:par>
                                <p:cTn id="13" presetID="10" presetClass="entr" presetSubtype="0" fill="hold" grpId="0" nodeType="withEffect">
                                  <p:stCondLst>
                                    <p:cond delay="500"/>
                                  </p:stCondLst>
                                  <p:childTnLst>
                                    <p:set>
                                      <p:cBhvr>
                                        <p:cTn id="14" dur="1" fill="hold">
                                          <p:stCondLst>
                                            <p:cond delay="0"/>
                                          </p:stCondLst>
                                        </p:cTn>
                                        <p:tgtEl>
                                          <p:spTgt spid="41"/>
                                        </p:tgtEl>
                                        <p:attrNameLst>
                                          <p:attrName>style.visibility</p:attrName>
                                        </p:attrNameLst>
                                      </p:cBhvr>
                                      <p:to>
                                        <p:strVal val="visible"/>
                                      </p:to>
                                    </p:set>
                                    <p:animEffect transition="in" filter="fade">
                                      <p:cBhvr>
                                        <p:cTn id="15" dur="500"/>
                                        <p:tgtEl>
                                          <p:spTgt spid="41"/>
                                        </p:tgtEl>
                                      </p:cBhvr>
                                    </p:animEffect>
                                  </p:childTnLst>
                                </p:cTn>
                              </p:par>
                              <p:par>
                                <p:cTn id="16" presetID="63" presetClass="path" presetSubtype="0" accel="50000" decel="50000" fill="hold" grpId="1" nodeType="withEffect">
                                  <p:stCondLst>
                                    <p:cond delay="500"/>
                                  </p:stCondLst>
                                  <p:childTnLst>
                                    <p:animMotion origin="layout" path="M -0.16667 -1.85185E-6 L -2.5E-6 -1.85185E-6 " pathEditMode="relative" rAng="0" ptsTypes="AA">
                                      <p:cBhvr>
                                        <p:cTn id="17" dur="2000" fill="hold"/>
                                        <p:tgtEl>
                                          <p:spTgt spid="41"/>
                                        </p:tgtEl>
                                        <p:attrNameLst>
                                          <p:attrName>ppt_x</p:attrName>
                                          <p:attrName>ppt_y</p:attrName>
                                        </p:attrNameLst>
                                      </p:cBhvr>
                                      <p:rCtr x="8880" y="0"/>
                                    </p:animMotion>
                                  </p:childTnLst>
                                </p:cTn>
                              </p:par>
                              <p:par>
                                <p:cTn id="18" presetID="10" presetClass="entr" presetSubtype="0" fill="hold" grpId="0" nodeType="withEffect">
                                  <p:stCondLst>
                                    <p:cond delay="750"/>
                                  </p:stCondLst>
                                  <p:childTnLst>
                                    <p:set>
                                      <p:cBhvr>
                                        <p:cTn id="19" dur="1" fill="hold">
                                          <p:stCondLst>
                                            <p:cond delay="0"/>
                                          </p:stCondLst>
                                        </p:cTn>
                                        <p:tgtEl>
                                          <p:spTgt spid="42"/>
                                        </p:tgtEl>
                                        <p:attrNameLst>
                                          <p:attrName>style.visibility</p:attrName>
                                        </p:attrNameLst>
                                      </p:cBhvr>
                                      <p:to>
                                        <p:strVal val="visible"/>
                                      </p:to>
                                    </p:set>
                                    <p:animEffect transition="in" filter="fade">
                                      <p:cBhvr>
                                        <p:cTn id="20" dur="500"/>
                                        <p:tgtEl>
                                          <p:spTgt spid="42"/>
                                        </p:tgtEl>
                                      </p:cBhvr>
                                    </p:animEffect>
                                  </p:childTnLst>
                                </p:cTn>
                              </p:par>
                              <p:par>
                                <p:cTn id="21" presetID="63" presetClass="path" presetSubtype="0" accel="50000" decel="50000" fill="hold" grpId="1" nodeType="withEffect">
                                  <p:stCondLst>
                                    <p:cond delay="750"/>
                                  </p:stCondLst>
                                  <p:childTnLst>
                                    <p:animMotion origin="layout" path="M -0.16667 -1.85185E-6 L -2.5E-6 -1.85185E-6 " pathEditMode="relative" rAng="0" ptsTypes="AA">
                                      <p:cBhvr>
                                        <p:cTn id="22" dur="2000" fill="hold"/>
                                        <p:tgtEl>
                                          <p:spTgt spid="42"/>
                                        </p:tgtEl>
                                        <p:attrNameLst>
                                          <p:attrName>ppt_x</p:attrName>
                                          <p:attrName>ppt_y</p:attrName>
                                        </p:attrNameLst>
                                      </p:cBhvr>
                                      <p:rCtr x="8880" y="0"/>
                                    </p:animMotion>
                                  </p:childTnLst>
                                </p:cTn>
                              </p:par>
                              <p:par>
                                <p:cTn id="23" presetID="22" presetClass="entr" presetSubtype="8" fill="hold" nodeType="withEffect">
                                  <p:stCondLst>
                                    <p:cond delay="2000"/>
                                  </p:stCondLst>
                                  <p:childTnLst>
                                    <p:set>
                                      <p:cBhvr>
                                        <p:cTn id="24" dur="1" fill="hold">
                                          <p:stCondLst>
                                            <p:cond delay="0"/>
                                          </p:stCondLst>
                                        </p:cTn>
                                        <p:tgtEl>
                                          <p:spTgt spid="43"/>
                                        </p:tgtEl>
                                        <p:attrNameLst>
                                          <p:attrName>style.visibility</p:attrName>
                                        </p:attrNameLst>
                                      </p:cBhvr>
                                      <p:to>
                                        <p:strVal val="visible"/>
                                      </p:to>
                                    </p:set>
                                    <p:animEffect transition="in" filter="wipe(left)">
                                      <p:cBhvr>
                                        <p:cTn id="25" dur="1000"/>
                                        <p:tgtEl>
                                          <p:spTgt spid="43"/>
                                        </p:tgtEl>
                                      </p:cBhvr>
                                    </p:animEffect>
                                  </p:childTnLst>
                                </p:cTn>
                              </p:par>
                            </p:childTnLst>
                          </p:cTn>
                        </p:par>
                        <p:par>
                          <p:cTn id="26" fill="hold">
                            <p:stCondLst>
                              <p:cond delay="3000"/>
                            </p:stCondLst>
                            <p:childTnLst>
                              <p:par>
                                <p:cTn id="27" presetID="2" presetClass="entr" presetSubtype="8" fill="hold" grpId="0" nodeType="afterEffect">
                                  <p:stCondLst>
                                    <p:cond delay="0"/>
                                  </p:stCondLst>
                                  <p:childTnLst>
                                    <p:set>
                                      <p:cBhvr>
                                        <p:cTn id="28" dur="1" fill="hold">
                                          <p:stCondLst>
                                            <p:cond delay="0"/>
                                          </p:stCondLst>
                                        </p:cTn>
                                        <p:tgtEl>
                                          <p:spTgt spid="69"/>
                                        </p:tgtEl>
                                        <p:attrNameLst>
                                          <p:attrName>style.visibility</p:attrName>
                                        </p:attrNameLst>
                                      </p:cBhvr>
                                      <p:to>
                                        <p:strVal val="visible"/>
                                      </p:to>
                                    </p:set>
                                    <p:anim calcmode="lin" valueType="num">
                                      <p:cBhvr additive="base">
                                        <p:cTn id="29" dur="400" fill="hold"/>
                                        <p:tgtEl>
                                          <p:spTgt spid="69"/>
                                        </p:tgtEl>
                                        <p:attrNameLst>
                                          <p:attrName>ppt_x</p:attrName>
                                        </p:attrNameLst>
                                      </p:cBhvr>
                                      <p:tavLst>
                                        <p:tav tm="0">
                                          <p:val>
                                            <p:strVal val="0-#ppt_w/2"/>
                                          </p:val>
                                        </p:tav>
                                        <p:tav tm="100000">
                                          <p:val>
                                            <p:strVal val="#ppt_x"/>
                                          </p:val>
                                        </p:tav>
                                      </p:tavLst>
                                    </p:anim>
                                    <p:anim calcmode="lin" valueType="num">
                                      <p:cBhvr additive="base">
                                        <p:cTn id="30" dur="400" fill="hold"/>
                                        <p:tgtEl>
                                          <p:spTgt spid="69"/>
                                        </p:tgtEl>
                                        <p:attrNameLst>
                                          <p:attrName>ppt_y</p:attrName>
                                        </p:attrNameLst>
                                      </p:cBhvr>
                                      <p:tavLst>
                                        <p:tav tm="0">
                                          <p:val>
                                            <p:strVal val="#ppt_y"/>
                                          </p:val>
                                        </p:tav>
                                        <p:tav tm="100000">
                                          <p:val>
                                            <p:strVal val="#ppt_y"/>
                                          </p:val>
                                        </p:tav>
                                      </p:tavLst>
                                    </p:anim>
                                  </p:childTnLst>
                                </p:cTn>
                              </p:par>
                            </p:childTnLst>
                          </p:cTn>
                        </p:par>
                        <p:par>
                          <p:cTn id="31" fill="hold">
                            <p:stCondLst>
                              <p:cond delay="3400"/>
                            </p:stCondLst>
                            <p:childTnLst>
                              <p:par>
                                <p:cTn id="32" presetID="22" presetClass="entr" presetSubtype="8" fill="hold" nodeType="afterEffect">
                                  <p:stCondLst>
                                    <p:cond delay="0"/>
                                  </p:stCondLst>
                                  <p:childTnLst>
                                    <p:set>
                                      <p:cBhvr>
                                        <p:cTn id="33" dur="1" fill="hold">
                                          <p:stCondLst>
                                            <p:cond delay="0"/>
                                          </p:stCondLst>
                                        </p:cTn>
                                        <p:tgtEl>
                                          <p:spTgt spid="46"/>
                                        </p:tgtEl>
                                        <p:attrNameLst>
                                          <p:attrName>style.visibility</p:attrName>
                                        </p:attrNameLst>
                                      </p:cBhvr>
                                      <p:to>
                                        <p:strVal val="visible"/>
                                      </p:to>
                                    </p:set>
                                    <p:animEffect transition="in" filter="wipe(left)">
                                      <p:cBhvr>
                                        <p:cTn id="34" dur="500"/>
                                        <p:tgtEl>
                                          <p:spTgt spid="46"/>
                                        </p:tgtEl>
                                      </p:cBhvr>
                                    </p:animEffect>
                                  </p:childTnLst>
                                </p:cTn>
                              </p:par>
                            </p:childTnLst>
                          </p:cTn>
                        </p:par>
                        <p:par>
                          <p:cTn id="35" fill="hold">
                            <p:stCondLst>
                              <p:cond delay="3900"/>
                            </p:stCondLst>
                            <p:childTnLst>
                              <p:par>
                                <p:cTn id="36" presetID="12" presetClass="entr" presetSubtype="8" fill="hold" grpId="0" nodeType="afterEffect">
                                  <p:stCondLst>
                                    <p:cond delay="0"/>
                                  </p:stCondLst>
                                  <p:childTnLst>
                                    <p:set>
                                      <p:cBhvr>
                                        <p:cTn id="37" dur="1" fill="hold">
                                          <p:stCondLst>
                                            <p:cond delay="0"/>
                                          </p:stCondLst>
                                        </p:cTn>
                                        <p:tgtEl>
                                          <p:spTgt spid="55"/>
                                        </p:tgtEl>
                                        <p:attrNameLst>
                                          <p:attrName>style.visibility</p:attrName>
                                        </p:attrNameLst>
                                      </p:cBhvr>
                                      <p:to>
                                        <p:strVal val="visible"/>
                                      </p:to>
                                    </p:set>
                                    <p:anim calcmode="lin" valueType="num">
                                      <p:cBhvr additive="base">
                                        <p:cTn id="38" dur="400"/>
                                        <p:tgtEl>
                                          <p:spTgt spid="55"/>
                                        </p:tgtEl>
                                        <p:attrNameLst>
                                          <p:attrName>ppt_x</p:attrName>
                                        </p:attrNameLst>
                                      </p:cBhvr>
                                      <p:tavLst>
                                        <p:tav tm="0">
                                          <p:val>
                                            <p:strVal val="#ppt_x-#ppt_w*1.125000"/>
                                          </p:val>
                                        </p:tav>
                                        <p:tav tm="100000">
                                          <p:val>
                                            <p:strVal val="#ppt_x"/>
                                          </p:val>
                                        </p:tav>
                                      </p:tavLst>
                                    </p:anim>
                                    <p:animEffect transition="in" filter="wipe(right)">
                                      <p:cBhvr>
                                        <p:cTn id="39" dur="400"/>
                                        <p:tgtEl>
                                          <p:spTgt spid="55"/>
                                        </p:tgtEl>
                                      </p:cBhvr>
                                    </p:animEffect>
                                  </p:childTnLst>
                                </p:cTn>
                              </p:par>
                            </p:childTnLst>
                          </p:cTn>
                        </p:par>
                        <p:par>
                          <p:cTn id="40" fill="hold">
                            <p:stCondLst>
                              <p:cond delay="4300"/>
                            </p:stCondLst>
                            <p:childTnLst>
                              <p:par>
                                <p:cTn id="41" presetID="12" presetClass="entr" presetSubtype="4" fill="hold" nodeType="afterEffect">
                                  <p:stCondLst>
                                    <p:cond delay="0"/>
                                  </p:stCondLst>
                                  <p:childTnLst>
                                    <p:set>
                                      <p:cBhvr>
                                        <p:cTn id="42" dur="1" fill="hold">
                                          <p:stCondLst>
                                            <p:cond delay="0"/>
                                          </p:stCondLst>
                                        </p:cTn>
                                        <p:tgtEl>
                                          <p:spTgt spid="65"/>
                                        </p:tgtEl>
                                        <p:attrNameLst>
                                          <p:attrName>style.visibility</p:attrName>
                                        </p:attrNameLst>
                                      </p:cBhvr>
                                      <p:to>
                                        <p:strVal val="visible"/>
                                      </p:to>
                                    </p:set>
                                    <p:anim calcmode="lin" valueType="num">
                                      <p:cBhvr additive="base">
                                        <p:cTn id="43" dur="400"/>
                                        <p:tgtEl>
                                          <p:spTgt spid="65"/>
                                        </p:tgtEl>
                                        <p:attrNameLst>
                                          <p:attrName>ppt_y</p:attrName>
                                        </p:attrNameLst>
                                      </p:cBhvr>
                                      <p:tavLst>
                                        <p:tav tm="0">
                                          <p:val>
                                            <p:strVal val="#ppt_y+#ppt_h*1.125000"/>
                                          </p:val>
                                        </p:tav>
                                        <p:tav tm="100000">
                                          <p:val>
                                            <p:strVal val="#ppt_y"/>
                                          </p:val>
                                        </p:tav>
                                      </p:tavLst>
                                    </p:anim>
                                    <p:animEffect transition="in" filter="wipe(up)">
                                      <p:cBhvr>
                                        <p:cTn id="44" dur="400"/>
                                        <p:tgtEl>
                                          <p:spTgt spid="65"/>
                                        </p:tgtEl>
                                      </p:cBhvr>
                                    </p:animEffect>
                                  </p:childTnLst>
                                </p:cTn>
                              </p:par>
                            </p:childTnLst>
                          </p:cTn>
                        </p:par>
                        <p:par>
                          <p:cTn id="45" fill="hold">
                            <p:stCondLst>
                              <p:cond delay="4700"/>
                            </p:stCondLst>
                            <p:childTnLst>
                              <p:par>
                                <p:cTn id="46" presetID="53" presetClass="entr" presetSubtype="16" fill="hold" nodeType="afterEffect">
                                  <p:stCondLst>
                                    <p:cond delay="0"/>
                                  </p:stCondLst>
                                  <p:childTnLst>
                                    <p:set>
                                      <p:cBhvr>
                                        <p:cTn id="47" dur="1" fill="hold">
                                          <p:stCondLst>
                                            <p:cond delay="0"/>
                                          </p:stCondLst>
                                        </p:cTn>
                                        <p:tgtEl>
                                          <p:spTgt spid="2"/>
                                        </p:tgtEl>
                                        <p:attrNameLst>
                                          <p:attrName>style.visibility</p:attrName>
                                        </p:attrNameLst>
                                      </p:cBhvr>
                                      <p:to>
                                        <p:strVal val="visible"/>
                                      </p:to>
                                    </p:set>
                                    <p:anim calcmode="lin" valueType="num">
                                      <p:cBhvr>
                                        <p:cTn id="48" dur="500" fill="hold"/>
                                        <p:tgtEl>
                                          <p:spTgt spid="2"/>
                                        </p:tgtEl>
                                        <p:attrNameLst>
                                          <p:attrName>ppt_w</p:attrName>
                                        </p:attrNameLst>
                                      </p:cBhvr>
                                      <p:tavLst>
                                        <p:tav tm="0">
                                          <p:val>
                                            <p:fltVal val="0"/>
                                          </p:val>
                                        </p:tav>
                                        <p:tav tm="100000">
                                          <p:val>
                                            <p:strVal val="#ppt_w"/>
                                          </p:val>
                                        </p:tav>
                                      </p:tavLst>
                                    </p:anim>
                                    <p:anim calcmode="lin" valueType="num">
                                      <p:cBhvr>
                                        <p:cTn id="49" dur="500" fill="hold"/>
                                        <p:tgtEl>
                                          <p:spTgt spid="2"/>
                                        </p:tgtEl>
                                        <p:attrNameLst>
                                          <p:attrName>ppt_h</p:attrName>
                                        </p:attrNameLst>
                                      </p:cBhvr>
                                      <p:tavLst>
                                        <p:tav tm="0">
                                          <p:val>
                                            <p:fltVal val="0"/>
                                          </p:val>
                                        </p:tav>
                                        <p:tav tm="100000">
                                          <p:val>
                                            <p:strVal val="#ppt_h"/>
                                          </p:val>
                                        </p:tav>
                                      </p:tavLst>
                                    </p:anim>
                                    <p:animEffect transition="in" filter="fade">
                                      <p:cBhvr>
                                        <p:cTn id="50" dur="500"/>
                                        <p:tgtEl>
                                          <p:spTgt spid="2"/>
                                        </p:tgtEl>
                                      </p:cBhvr>
                                    </p:animEffect>
                                  </p:childTnLst>
                                </p:cTn>
                              </p:par>
                            </p:childTnLst>
                          </p:cTn>
                        </p:par>
                        <p:par>
                          <p:cTn id="51" fill="hold">
                            <p:stCondLst>
                              <p:cond delay="5200"/>
                            </p:stCondLst>
                            <p:childTnLst>
                              <p:par>
                                <p:cTn id="52" presetID="12" presetClass="entr" presetSubtype="8" fill="hold" grpId="0" nodeType="afterEffect">
                                  <p:stCondLst>
                                    <p:cond delay="0"/>
                                  </p:stCondLst>
                                  <p:childTnLst>
                                    <p:set>
                                      <p:cBhvr>
                                        <p:cTn id="53" dur="1" fill="hold">
                                          <p:stCondLst>
                                            <p:cond delay="0"/>
                                          </p:stCondLst>
                                        </p:cTn>
                                        <p:tgtEl>
                                          <p:spTgt spid="56"/>
                                        </p:tgtEl>
                                        <p:attrNameLst>
                                          <p:attrName>style.visibility</p:attrName>
                                        </p:attrNameLst>
                                      </p:cBhvr>
                                      <p:to>
                                        <p:strVal val="visible"/>
                                      </p:to>
                                    </p:set>
                                    <p:anim calcmode="lin" valueType="num">
                                      <p:cBhvr additive="base">
                                        <p:cTn id="54" dur="400"/>
                                        <p:tgtEl>
                                          <p:spTgt spid="56"/>
                                        </p:tgtEl>
                                        <p:attrNameLst>
                                          <p:attrName>ppt_x</p:attrName>
                                        </p:attrNameLst>
                                      </p:cBhvr>
                                      <p:tavLst>
                                        <p:tav tm="0">
                                          <p:val>
                                            <p:strVal val="#ppt_x-#ppt_w*1.125000"/>
                                          </p:val>
                                        </p:tav>
                                        <p:tav tm="100000">
                                          <p:val>
                                            <p:strVal val="#ppt_x"/>
                                          </p:val>
                                        </p:tav>
                                      </p:tavLst>
                                    </p:anim>
                                    <p:animEffect transition="in" filter="wipe(right)">
                                      <p:cBhvr>
                                        <p:cTn id="55" dur="400"/>
                                        <p:tgtEl>
                                          <p:spTgt spid="56"/>
                                        </p:tgtEl>
                                      </p:cBhvr>
                                    </p:animEffect>
                                  </p:childTnLst>
                                </p:cTn>
                              </p:par>
                            </p:childTnLst>
                          </p:cTn>
                        </p:par>
                        <p:par>
                          <p:cTn id="56" fill="hold">
                            <p:stCondLst>
                              <p:cond delay="5600"/>
                            </p:stCondLst>
                            <p:childTnLst>
                              <p:par>
                                <p:cTn id="57" presetID="12" presetClass="entr" presetSubtype="1" fill="hold" nodeType="afterEffect">
                                  <p:stCondLst>
                                    <p:cond delay="0"/>
                                  </p:stCondLst>
                                  <p:childTnLst>
                                    <p:set>
                                      <p:cBhvr>
                                        <p:cTn id="58" dur="1" fill="hold">
                                          <p:stCondLst>
                                            <p:cond delay="0"/>
                                          </p:stCondLst>
                                        </p:cTn>
                                        <p:tgtEl>
                                          <p:spTgt spid="68"/>
                                        </p:tgtEl>
                                        <p:attrNameLst>
                                          <p:attrName>style.visibility</p:attrName>
                                        </p:attrNameLst>
                                      </p:cBhvr>
                                      <p:to>
                                        <p:strVal val="visible"/>
                                      </p:to>
                                    </p:set>
                                    <p:anim calcmode="lin" valueType="num">
                                      <p:cBhvr additive="base">
                                        <p:cTn id="59" dur="400"/>
                                        <p:tgtEl>
                                          <p:spTgt spid="68"/>
                                        </p:tgtEl>
                                        <p:attrNameLst>
                                          <p:attrName>ppt_y</p:attrName>
                                        </p:attrNameLst>
                                      </p:cBhvr>
                                      <p:tavLst>
                                        <p:tav tm="0">
                                          <p:val>
                                            <p:strVal val="#ppt_y-#ppt_h*1.125000"/>
                                          </p:val>
                                        </p:tav>
                                        <p:tav tm="100000">
                                          <p:val>
                                            <p:strVal val="#ppt_y"/>
                                          </p:val>
                                        </p:tav>
                                      </p:tavLst>
                                    </p:anim>
                                    <p:animEffect transition="in" filter="wipe(down)">
                                      <p:cBhvr>
                                        <p:cTn id="60" dur="400"/>
                                        <p:tgtEl>
                                          <p:spTgt spid="68"/>
                                        </p:tgtEl>
                                      </p:cBhvr>
                                    </p:animEffect>
                                  </p:childTnLst>
                                </p:cTn>
                              </p:par>
                            </p:childTnLst>
                          </p:cTn>
                        </p:par>
                        <p:par>
                          <p:cTn id="61" fill="hold">
                            <p:stCondLst>
                              <p:cond delay="6000"/>
                            </p:stCondLst>
                            <p:childTnLst>
                              <p:par>
                                <p:cTn id="62" presetID="53" presetClass="entr" presetSubtype="16" fill="hold" nodeType="afterEffect">
                                  <p:stCondLst>
                                    <p:cond delay="0"/>
                                  </p:stCondLst>
                                  <p:childTnLst>
                                    <p:set>
                                      <p:cBhvr>
                                        <p:cTn id="63" dur="1" fill="hold">
                                          <p:stCondLst>
                                            <p:cond delay="0"/>
                                          </p:stCondLst>
                                        </p:cTn>
                                        <p:tgtEl>
                                          <p:spTgt spid="5"/>
                                        </p:tgtEl>
                                        <p:attrNameLst>
                                          <p:attrName>style.visibility</p:attrName>
                                        </p:attrNameLst>
                                      </p:cBhvr>
                                      <p:to>
                                        <p:strVal val="visible"/>
                                      </p:to>
                                    </p:set>
                                    <p:anim calcmode="lin" valueType="num">
                                      <p:cBhvr>
                                        <p:cTn id="64" dur="500" fill="hold"/>
                                        <p:tgtEl>
                                          <p:spTgt spid="5"/>
                                        </p:tgtEl>
                                        <p:attrNameLst>
                                          <p:attrName>ppt_w</p:attrName>
                                        </p:attrNameLst>
                                      </p:cBhvr>
                                      <p:tavLst>
                                        <p:tav tm="0">
                                          <p:val>
                                            <p:fltVal val="0"/>
                                          </p:val>
                                        </p:tav>
                                        <p:tav tm="100000">
                                          <p:val>
                                            <p:strVal val="#ppt_w"/>
                                          </p:val>
                                        </p:tav>
                                      </p:tavLst>
                                    </p:anim>
                                    <p:anim calcmode="lin" valueType="num">
                                      <p:cBhvr>
                                        <p:cTn id="65" dur="500" fill="hold"/>
                                        <p:tgtEl>
                                          <p:spTgt spid="5"/>
                                        </p:tgtEl>
                                        <p:attrNameLst>
                                          <p:attrName>ppt_h</p:attrName>
                                        </p:attrNameLst>
                                      </p:cBhvr>
                                      <p:tavLst>
                                        <p:tav tm="0">
                                          <p:val>
                                            <p:fltVal val="0"/>
                                          </p:val>
                                        </p:tav>
                                        <p:tav tm="100000">
                                          <p:val>
                                            <p:strVal val="#ppt_h"/>
                                          </p:val>
                                        </p:tav>
                                      </p:tavLst>
                                    </p:anim>
                                    <p:animEffect transition="in" filter="fade">
                                      <p:cBhvr>
                                        <p:cTn id="66" dur="500"/>
                                        <p:tgtEl>
                                          <p:spTgt spid="5"/>
                                        </p:tgtEl>
                                      </p:cBhvr>
                                    </p:animEffect>
                                  </p:childTnLst>
                                </p:cTn>
                              </p:par>
                            </p:childTnLst>
                          </p:cTn>
                        </p:par>
                        <p:par>
                          <p:cTn id="67" fill="hold">
                            <p:stCondLst>
                              <p:cond delay="6500"/>
                            </p:stCondLst>
                            <p:childTnLst>
                              <p:par>
                                <p:cTn id="68" presetID="12" presetClass="entr" presetSubtype="8" fill="hold" grpId="0" nodeType="afterEffect">
                                  <p:stCondLst>
                                    <p:cond delay="0"/>
                                  </p:stCondLst>
                                  <p:childTnLst>
                                    <p:set>
                                      <p:cBhvr>
                                        <p:cTn id="69" dur="1" fill="hold">
                                          <p:stCondLst>
                                            <p:cond delay="0"/>
                                          </p:stCondLst>
                                        </p:cTn>
                                        <p:tgtEl>
                                          <p:spTgt spid="57"/>
                                        </p:tgtEl>
                                        <p:attrNameLst>
                                          <p:attrName>style.visibility</p:attrName>
                                        </p:attrNameLst>
                                      </p:cBhvr>
                                      <p:to>
                                        <p:strVal val="visible"/>
                                      </p:to>
                                    </p:set>
                                    <p:anim calcmode="lin" valueType="num">
                                      <p:cBhvr additive="base">
                                        <p:cTn id="70" dur="400"/>
                                        <p:tgtEl>
                                          <p:spTgt spid="57"/>
                                        </p:tgtEl>
                                        <p:attrNameLst>
                                          <p:attrName>ppt_x</p:attrName>
                                        </p:attrNameLst>
                                      </p:cBhvr>
                                      <p:tavLst>
                                        <p:tav tm="0">
                                          <p:val>
                                            <p:strVal val="#ppt_x-#ppt_w*1.125000"/>
                                          </p:val>
                                        </p:tav>
                                        <p:tav tm="100000">
                                          <p:val>
                                            <p:strVal val="#ppt_x"/>
                                          </p:val>
                                        </p:tav>
                                      </p:tavLst>
                                    </p:anim>
                                    <p:animEffect transition="in" filter="wipe(right)">
                                      <p:cBhvr>
                                        <p:cTn id="71" dur="400"/>
                                        <p:tgtEl>
                                          <p:spTgt spid="57"/>
                                        </p:tgtEl>
                                      </p:cBhvr>
                                    </p:animEffect>
                                  </p:childTnLst>
                                </p:cTn>
                              </p:par>
                            </p:childTnLst>
                          </p:cTn>
                        </p:par>
                        <p:par>
                          <p:cTn id="72" fill="hold">
                            <p:stCondLst>
                              <p:cond delay="6900"/>
                            </p:stCondLst>
                            <p:childTnLst>
                              <p:par>
                                <p:cTn id="73" presetID="12" presetClass="entr" presetSubtype="4" fill="hold" nodeType="afterEffect">
                                  <p:stCondLst>
                                    <p:cond delay="0"/>
                                  </p:stCondLst>
                                  <p:childTnLst>
                                    <p:set>
                                      <p:cBhvr>
                                        <p:cTn id="74" dur="1" fill="hold">
                                          <p:stCondLst>
                                            <p:cond delay="0"/>
                                          </p:stCondLst>
                                        </p:cTn>
                                        <p:tgtEl>
                                          <p:spTgt spid="63"/>
                                        </p:tgtEl>
                                        <p:attrNameLst>
                                          <p:attrName>style.visibility</p:attrName>
                                        </p:attrNameLst>
                                      </p:cBhvr>
                                      <p:to>
                                        <p:strVal val="visible"/>
                                      </p:to>
                                    </p:set>
                                    <p:anim calcmode="lin" valueType="num">
                                      <p:cBhvr additive="base">
                                        <p:cTn id="75" dur="400"/>
                                        <p:tgtEl>
                                          <p:spTgt spid="63"/>
                                        </p:tgtEl>
                                        <p:attrNameLst>
                                          <p:attrName>ppt_y</p:attrName>
                                        </p:attrNameLst>
                                      </p:cBhvr>
                                      <p:tavLst>
                                        <p:tav tm="0">
                                          <p:val>
                                            <p:strVal val="#ppt_y+#ppt_h*1.125000"/>
                                          </p:val>
                                        </p:tav>
                                        <p:tav tm="100000">
                                          <p:val>
                                            <p:strVal val="#ppt_y"/>
                                          </p:val>
                                        </p:tav>
                                      </p:tavLst>
                                    </p:anim>
                                    <p:animEffect transition="in" filter="wipe(up)">
                                      <p:cBhvr>
                                        <p:cTn id="76" dur="400"/>
                                        <p:tgtEl>
                                          <p:spTgt spid="63"/>
                                        </p:tgtEl>
                                      </p:cBhvr>
                                    </p:animEffect>
                                  </p:childTnLst>
                                </p:cTn>
                              </p:par>
                            </p:childTnLst>
                          </p:cTn>
                        </p:par>
                        <p:par>
                          <p:cTn id="77" fill="hold">
                            <p:stCondLst>
                              <p:cond delay="7300"/>
                            </p:stCondLst>
                            <p:childTnLst>
                              <p:par>
                                <p:cTn id="78" presetID="53" presetClass="entr" presetSubtype="16" fill="hold" nodeType="afterEffect">
                                  <p:stCondLst>
                                    <p:cond delay="0"/>
                                  </p:stCondLst>
                                  <p:childTnLst>
                                    <p:set>
                                      <p:cBhvr>
                                        <p:cTn id="79" dur="1" fill="hold">
                                          <p:stCondLst>
                                            <p:cond delay="0"/>
                                          </p:stCondLst>
                                        </p:cTn>
                                        <p:tgtEl>
                                          <p:spTgt spid="8"/>
                                        </p:tgtEl>
                                        <p:attrNameLst>
                                          <p:attrName>style.visibility</p:attrName>
                                        </p:attrNameLst>
                                      </p:cBhvr>
                                      <p:to>
                                        <p:strVal val="visible"/>
                                      </p:to>
                                    </p:set>
                                    <p:anim calcmode="lin" valueType="num">
                                      <p:cBhvr>
                                        <p:cTn id="80" dur="500" fill="hold"/>
                                        <p:tgtEl>
                                          <p:spTgt spid="8"/>
                                        </p:tgtEl>
                                        <p:attrNameLst>
                                          <p:attrName>ppt_w</p:attrName>
                                        </p:attrNameLst>
                                      </p:cBhvr>
                                      <p:tavLst>
                                        <p:tav tm="0">
                                          <p:val>
                                            <p:fltVal val="0"/>
                                          </p:val>
                                        </p:tav>
                                        <p:tav tm="100000">
                                          <p:val>
                                            <p:strVal val="#ppt_w"/>
                                          </p:val>
                                        </p:tav>
                                      </p:tavLst>
                                    </p:anim>
                                    <p:anim calcmode="lin" valueType="num">
                                      <p:cBhvr>
                                        <p:cTn id="81" dur="500" fill="hold"/>
                                        <p:tgtEl>
                                          <p:spTgt spid="8"/>
                                        </p:tgtEl>
                                        <p:attrNameLst>
                                          <p:attrName>ppt_h</p:attrName>
                                        </p:attrNameLst>
                                      </p:cBhvr>
                                      <p:tavLst>
                                        <p:tav tm="0">
                                          <p:val>
                                            <p:fltVal val="0"/>
                                          </p:val>
                                        </p:tav>
                                        <p:tav tm="100000">
                                          <p:val>
                                            <p:strVal val="#ppt_h"/>
                                          </p:val>
                                        </p:tav>
                                      </p:tavLst>
                                    </p:anim>
                                    <p:animEffect transition="in" filter="fade">
                                      <p:cBhvr>
                                        <p:cTn id="82" dur="500"/>
                                        <p:tgtEl>
                                          <p:spTgt spid="8"/>
                                        </p:tgtEl>
                                      </p:cBhvr>
                                    </p:animEffect>
                                  </p:childTnLst>
                                </p:cTn>
                              </p:par>
                            </p:childTnLst>
                          </p:cTn>
                        </p:par>
                        <p:par>
                          <p:cTn id="83" fill="hold">
                            <p:stCondLst>
                              <p:cond delay="7800"/>
                            </p:stCondLst>
                            <p:childTnLst>
                              <p:par>
                                <p:cTn id="84" presetID="12" presetClass="entr" presetSubtype="8" fill="hold" grpId="0" nodeType="afterEffect">
                                  <p:stCondLst>
                                    <p:cond delay="0"/>
                                  </p:stCondLst>
                                  <p:childTnLst>
                                    <p:set>
                                      <p:cBhvr>
                                        <p:cTn id="85" dur="1" fill="hold">
                                          <p:stCondLst>
                                            <p:cond delay="0"/>
                                          </p:stCondLst>
                                        </p:cTn>
                                        <p:tgtEl>
                                          <p:spTgt spid="58"/>
                                        </p:tgtEl>
                                        <p:attrNameLst>
                                          <p:attrName>style.visibility</p:attrName>
                                        </p:attrNameLst>
                                      </p:cBhvr>
                                      <p:to>
                                        <p:strVal val="visible"/>
                                      </p:to>
                                    </p:set>
                                    <p:anim calcmode="lin" valueType="num">
                                      <p:cBhvr additive="base">
                                        <p:cTn id="86" dur="400"/>
                                        <p:tgtEl>
                                          <p:spTgt spid="58"/>
                                        </p:tgtEl>
                                        <p:attrNameLst>
                                          <p:attrName>ppt_x</p:attrName>
                                        </p:attrNameLst>
                                      </p:cBhvr>
                                      <p:tavLst>
                                        <p:tav tm="0">
                                          <p:val>
                                            <p:strVal val="#ppt_x-#ppt_w*1.125000"/>
                                          </p:val>
                                        </p:tav>
                                        <p:tav tm="100000">
                                          <p:val>
                                            <p:strVal val="#ppt_x"/>
                                          </p:val>
                                        </p:tav>
                                      </p:tavLst>
                                    </p:anim>
                                    <p:animEffect transition="in" filter="wipe(right)">
                                      <p:cBhvr>
                                        <p:cTn id="87" dur="4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animBg="1"/>
      <p:bldP spid="55" grpId="0" animBg="1"/>
      <p:bldP spid="56" grpId="0" animBg="1"/>
      <p:bldP spid="57" grpId="0" animBg="1"/>
      <p:bldP spid="58" grpId="0" animBg="1"/>
      <p:bldP spid="41" grpId="0" animBg="1"/>
      <p:bldP spid="41" grpId="1" animBg="1"/>
      <p:bldP spid="42" grpId="0" animBg="1"/>
      <p:bldP spid="42" grpId="1" animBg="1"/>
      <p:bldP spid="47" grpId="0" animBg="1"/>
      <p:bldP spid="47" grpId="1" animBg="1"/>
      <p:bldP spid="4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reeform 5"/>
          <p:cNvSpPr>
            <a:spLocks/>
          </p:cNvSpPr>
          <p:nvPr/>
        </p:nvSpPr>
        <p:spPr bwMode="auto">
          <a:xfrm>
            <a:off x="3025700" y="1630491"/>
            <a:ext cx="2811446" cy="2234905"/>
          </a:xfrm>
          <a:custGeom>
            <a:avLst/>
            <a:gdLst>
              <a:gd name="T0" fmla="*/ 132 w 550"/>
              <a:gd name="T1" fmla="*/ 289 h 436"/>
              <a:gd name="T2" fmla="*/ 132 w 550"/>
              <a:gd name="T3" fmla="*/ 436 h 436"/>
              <a:gd name="T4" fmla="*/ 276 w 550"/>
              <a:gd name="T5" fmla="*/ 436 h 436"/>
              <a:gd name="T6" fmla="*/ 408 w 550"/>
              <a:gd name="T7" fmla="*/ 436 h 436"/>
              <a:gd name="T8" fmla="*/ 447 w 550"/>
              <a:gd name="T9" fmla="*/ 436 h 436"/>
              <a:gd name="T10" fmla="*/ 550 w 550"/>
              <a:gd name="T11" fmla="*/ 436 h 436"/>
              <a:gd name="T12" fmla="*/ 550 w 550"/>
              <a:gd name="T13" fmla="*/ 291 h 436"/>
              <a:gd name="T14" fmla="*/ 497 w 550"/>
              <a:gd name="T15" fmla="*/ 306 h 436"/>
              <a:gd name="T16" fmla="*/ 418 w 550"/>
              <a:gd name="T17" fmla="*/ 220 h 436"/>
              <a:gd name="T18" fmla="*/ 497 w 550"/>
              <a:gd name="T19" fmla="*/ 134 h 436"/>
              <a:gd name="T20" fmla="*/ 550 w 550"/>
              <a:gd name="T21" fmla="*/ 150 h 436"/>
              <a:gd name="T22" fmla="*/ 550 w 550"/>
              <a:gd name="T23" fmla="*/ 0 h 436"/>
              <a:gd name="T24" fmla="*/ 132 w 550"/>
              <a:gd name="T25" fmla="*/ 0 h 436"/>
              <a:gd name="T26" fmla="*/ 132 w 550"/>
              <a:gd name="T27" fmla="*/ 156 h 436"/>
              <a:gd name="T28" fmla="*/ 109 w 550"/>
              <a:gd name="T29" fmla="*/ 197 h 436"/>
              <a:gd name="T30" fmla="*/ 64 w 550"/>
              <a:gd name="T31" fmla="*/ 197 h 436"/>
              <a:gd name="T32" fmla="*/ 29 w 550"/>
              <a:gd name="T33" fmla="*/ 185 h 436"/>
              <a:gd name="T34" fmla="*/ 0 w 550"/>
              <a:gd name="T35" fmla="*/ 220 h 436"/>
              <a:gd name="T36" fmla="*/ 29 w 550"/>
              <a:gd name="T37" fmla="*/ 255 h 436"/>
              <a:gd name="T38" fmla="*/ 64 w 550"/>
              <a:gd name="T39" fmla="*/ 243 h 436"/>
              <a:gd name="T40" fmla="*/ 109 w 550"/>
              <a:gd name="T41" fmla="*/ 243 h 436"/>
              <a:gd name="T42" fmla="*/ 129 w 550"/>
              <a:gd name="T43" fmla="*/ 268 h 436"/>
              <a:gd name="T44" fmla="*/ 133 w 550"/>
              <a:gd name="T45" fmla="*/ 268 h 436"/>
              <a:gd name="T46" fmla="*/ 132 w 550"/>
              <a:gd name="T47" fmla="*/ 285 h 436"/>
              <a:gd name="T48" fmla="*/ 132 w 550"/>
              <a:gd name="T49" fmla="*/ 289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50" h="436">
                <a:moveTo>
                  <a:pt x="132" y="289"/>
                </a:moveTo>
                <a:cubicBezTo>
                  <a:pt x="132" y="436"/>
                  <a:pt x="132" y="436"/>
                  <a:pt x="132" y="436"/>
                </a:cubicBezTo>
                <a:cubicBezTo>
                  <a:pt x="276" y="436"/>
                  <a:pt x="276" y="436"/>
                  <a:pt x="276" y="436"/>
                </a:cubicBezTo>
                <a:cubicBezTo>
                  <a:pt x="276" y="436"/>
                  <a:pt x="408" y="436"/>
                  <a:pt x="408" y="436"/>
                </a:cubicBezTo>
                <a:cubicBezTo>
                  <a:pt x="410" y="436"/>
                  <a:pt x="416" y="436"/>
                  <a:pt x="447" y="436"/>
                </a:cubicBezTo>
                <a:cubicBezTo>
                  <a:pt x="550" y="436"/>
                  <a:pt x="550" y="436"/>
                  <a:pt x="550" y="436"/>
                </a:cubicBezTo>
                <a:cubicBezTo>
                  <a:pt x="550" y="291"/>
                  <a:pt x="550" y="291"/>
                  <a:pt x="550" y="291"/>
                </a:cubicBezTo>
                <a:cubicBezTo>
                  <a:pt x="537" y="296"/>
                  <a:pt x="514" y="306"/>
                  <a:pt x="497" y="306"/>
                </a:cubicBezTo>
                <a:cubicBezTo>
                  <a:pt x="453" y="306"/>
                  <a:pt x="418" y="267"/>
                  <a:pt x="418" y="220"/>
                </a:cubicBezTo>
                <a:cubicBezTo>
                  <a:pt x="418" y="173"/>
                  <a:pt x="453" y="134"/>
                  <a:pt x="497" y="134"/>
                </a:cubicBezTo>
                <a:cubicBezTo>
                  <a:pt x="514" y="134"/>
                  <a:pt x="537" y="144"/>
                  <a:pt x="550" y="150"/>
                </a:cubicBezTo>
                <a:cubicBezTo>
                  <a:pt x="550" y="0"/>
                  <a:pt x="550" y="0"/>
                  <a:pt x="550" y="0"/>
                </a:cubicBezTo>
                <a:cubicBezTo>
                  <a:pt x="132" y="0"/>
                  <a:pt x="132" y="0"/>
                  <a:pt x="132" y="0"/>
                </a:cubicBezTo>
                <a:cubicBezTo>
                  <a:pt x="132" y="156"/>
                  <a:pt x="132" y="156"/>
                  <a:pt x="132" y="156"/>
                </a:cubicBezTo>
                <a:cubicBezTo>
                  <a:pt x="131" y="174"/>
                  <a:pt x="123" y="189"/>
                  <a:pt x="109" y="197"/>
                </a:cubicBezTo>
                <a:cubicBezTo>
                  <a:pt x="95" y="205"/>
                  <a:pt x="79" y="205"/>
                  <a:pt x="64" y="197"/>
                </a:cubicBezTo>
                <a:cubicBezTo>
                  <a:pt x="51" y="191"/>
                  <a:pt x="34" y="185"/>
                  <a:pt x="29" y="185"/>
                </a:cubicBezTo>
                <a:cubicBezTo>
                  <a:pt x="13" y="185"/>
                  <a:pt x="0" y="201"/>
                  <a:pt x="0" y="220"/>
                </a:cubicBezTo>
                <a:cubicBezTo>
                  <a:pt x="0" y="239"/>
                  <a:pt x="13" y="255"/>
                  <a:pt x="29" y="255"/>
                </a:cubicBezTo>
                <a:cubicBezTo>
                  <a:pt x="34" y="255"/>
                  <a:pt x="51" y="249"/>
                  <a:pt x="64" y="243"/>
                </a:cubicBezTo>
                <a:cubicBezTo>
                  <a:pt x="79" y="235"/>
                  <a:pt x="95" y="235"/>
                  <a:pt x="109" y="243"/>
                </a:cubicBezTo>
                <a:cubicBezTo>
                  <a:pt x="118" y="248"/>
                  <a:pt x="125" y="257"/>
                  <a:pt x="129" y="268"/>
                </a:cubicBezTo>
                <a:cubicBezTo>
                  <a:pt x="133" y="268"/>
                  <a:pt x="133" y="268"/>
                  <a:pt x="133" y="268"/>
                </a:cubicBezTo>
                <a:cubicBezTo>
                  <a:pt x="132" y="285"/>
                  <a:pt x="132" y="285"/>
                  <a:pt x="132" y="285"/>
                </a:cubicBezTo>
                <a:cubicBezTo>
                  <a:pt x="132" y="286"/>
                  <a:pt x="132" y="287"/>
                  <a:pt x="132" y="289"/>
                </a:cubicBezTo>
              </a:path>
            </a:pathLst>
          </a:custGeom>
          <a:solidFill>
            <a:srgbClr val="18478F"/>
          </a:solidFill>
          <a:ln w="28575">
            <a:noFill/>
            <a:round/>
            <a:headEnd/>
            <a:tailEnd/>
          </a:ln>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12" name="Freeform 6"/>
          <p:cNvSpPr>
            <a:spLocks/>
          </p:cNvSpPr>
          <p:nvPr/>
        </p:nvSpPr>
        <p:spPr bwMode="auto">
          <a:xfrm>
            <a:off x="5418236" y="1630491"/>
            <a:ext cx="2809286" cy="2234905"/>
          </a:xfrm>
          <a:custGeom>
            <a:avLst/>
            <a:gdLst>
              <a:gd name="T0" fmla="*/ 550 w 550"/>
              <a:gd name="T1" fmla="*/ 150 h 436"/>
              <a:gd name="T2" fmla="*/ 550 w 550"/>
              <a:gd name="T3" fmla="*/ 0 h 436"/>
              <a:gd name="T4" fmla="*/ 479 w 550"/>
              <a:gd name="T5" fmla="*/ 0 h 436"/>
              <a:gd name="T6" fmla="*/ 339 w 550"/>
              <a:gd name="T7" fmla="*/ 0 h 436"/>
              <a:gd name="T8" fmla="*/ 277 w 550"/>
              <a:gd name="T9" fmla="*/ 0 h 436"/>
              <a:gd name="T10" fmla="*/ 275 w 550"/>
              <a:gd name="T11" fmla="*/ 0 h 436"/>
              <a:gd name="T12" fmla="*/ 132 w 550"/>
              <a:gd name="T13" fmla="*/ 0 h 436"/>
              <a:gd name="T14" fmla="*/ 132 w 550"/>
              <a:gd name="T15" fmla="*/ 156 h 436"/>
              <a:gd name="T16" fmla="*/ 109 w 550"/>
              <a:gd name="T17" fmla="*/ 197 h 436"/>
              <a:gd name="T18" fmla="*/ 64 w 550"/>
              <a:gd name="T19" fmla="*/ 197 h 436"/>
              <a:gd name="T20" fmla="*/ 29 w 550"/>
              <a:gd name="T21" fmla="*/ 185 h 436"/>
              <a:gd name="T22" fmla="*/ 0 w 550"/>
              <a:gd name="T23" fmla="*/ 220 h 436"/>
              <a:gd name="T24" fmla="*/ 29 w 550"/>
              <a:gd name="T25" fmla="*/ 255 h 436"/>
              <a:gd name="T26" fmla="*/ 64 w 550"/>
              <a:gd name="T27" fmla="*/ 243 h 436"/>
              <a:gd name="T28" fmla="*/ 109 w 550"/>
              <a:gd name="T29" fmla="*/ 243 h 436"/>
              <a:gd name="T30" fmla="*/ 129 w 550"/>
              <a:gd name="T31" fmla="*/ 268 h 436"/>
              <a:gd name="T32" fmla="*/ 133 w 550"/>
              <a:gd name="T33" fmla="*/ 268 h 436"/>
              <a:gd name="T34" fmla="*/ 132 w 550"/>
              <a:gd name="T35" fmla="*/ 285 h 436"/>
              <a:gd name="T36" fmla="*/ 132 w 550"/>
              <a:gd name="T37" fmla="*/ 289 h 436"/>
              <a:gd name="T38" fmla="*/ 132 w 550"/>
              <a:gd name="T39" fmla="*/ 436 h 436"/>
              <a:gd name="T40" fmla="*/ 550 w 550"/>
              <a:gd name="T41" fmla="*/ 436 h 436"/>
              <a:gd name="T42" fmla="*/ 550 w 550"/>
              <a:gd name="T43" fmla="*/ 291 h 436"/>
              <a:gd name="T44" fmla="*/ 497 w 550"/>
              <a:gd name="T45" fmla="*/ 306 h 436"/>
              <a:gd name="T46" fmla="*/ 418 w 550"/>
              <a:gd name="T47" fmla="*/ 220 h 436"/>
              <a:gd name="T48" fmla="*/ 497 w 550"/>
              <a:gd name="T49" fmla="*/ 134 h 436"/>
              <a:gd name="T50" fmla="*/ 550 w 550"/>
              <a:gd name="T51" fmla="*/ 150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50" h="436">
                <a:moveTo>
                  <a:pt x="550" y="150"/>
                </a:moveTo>
                <a:cubicBezTo>
                  <a:pt x="550" y="0"/>
                  <a:pt x="550" y="0"/>
                  <a:pt x="550" y="0"/>
                </a:cubicBezTo>
                <a:cubicBezTo>
                  <a:pt x="479" y="0"/>
                  <a:pt x="479" y="0"/>
                  <a:pt x="479" y="0"/>
                </a:cubicBezTo>
                <a:cubicBezTo>
                  <a:pt x="479" y="0"/>
                  <a:pt x="398" y="0"/>
                  <a:pt x="339" y="0"/>
                </a:cubicBezTo>
                <a:cubicBezTo>
                  <a:pt x="286" y="0"/>
                  <a:pt x="279" y="0"/>
                  <a:pt x="277" y="0"/>
                </a:cubicBezTo>
                <a:cubicBezTo>
                  <a:pt x="275" y="0"/>
                  <a:pt x="275" y="0"/>
                  <a:pt x="275" y="0"/>
                </a:cubicBezTo>
                <a:cubicBezTo>
                  <a:pt x="132" y="0"/>
                  <a:pt x="132" y="0"/>
                  <a:pt x="132" y="0"/>
                </a:cubicBezTo>
                <a:cubicBezTo>
                  <a:pt x="132" y="156"/>
                  <a:pt x="132" y="156"/>
                  <a:pt x="132" y="156"/>
                </a:cubicBezTo>
                <a:cubicBezTo>
                  <a:pt x="131" y="174"/>
                  <a:pt x="123" y="189"/>
                  <a:pt x="109" y="197"/>
                </a:cubicBezTo>
                <a:cubicBezTo>
                  <a:pt x="96" y="205"/>
                  <a:pt x="79" y="205"/>
                  <a:pt x="64" y="197"/>
                </a:cubicBezTo>
                <a:cubicBezTo>
                  <a:pt x="51" y="191"/>
                  <a:pt x="34" y="185"/>
                  <a:pt x="29" y="185"/>
                </a:cubicBezTo>
                <a:cubicBezTo>
                  <a:pt x="13" y="185"/>
                  <a:pt x="0" y="201"/>
                  <a:pt x="0" y="220"/>
                </a:cubicBezTo>
                <a:cubicBezTo>
                  <a:pt x="0" y="239"/>
                  <a:pt x="13" y="255"/>
                  <a:pt x="29" y="255"/>
                </a:cubicBezTo>
                <a:cubicBezTo>
                  <a:pt x="34" y="255"/>
                  <a:pt x="51" y="249"/>
                  <a:pt x="64" y="243"/>
                </a:cubicBezTo>
                <a:cubicBezTo>
                  <a:pt x="79" y="235"/>
                  <a:pt x="96" y="235"/>
                  <a:pt x="109" y="243"/>
                </a:cubicBezTo>
                <a:cubicBezTo>
                  <a:pt x="118" y="248"/>
                  <a:pt x="125" y="257"/>
                  <a:pt x="129" y="268"/>
                </a:cubicBezTo>
                <a:cubicBezTo>
                  <a:pt x="133" y="268"/>
                  <a:pt x="133" y="268"/>
                  <a:pt x="133" y="268"/>
                </a:cubicBezTo>
                <a:cubicBezTo>
                  <a:pt x="132" y="285"/>
                  <a:pt x="132" y="285"/>
                  <a:pt x="132" y="285"/>
                </a:cubicBezTo>
                <a:cubicBezTo>
                  <a:pt x="132" y="286"/>
                  <a:pt x="132" y="287"/>
                  <a:pt x="132" y="289"/>
                </a:cubicBezTo>
                <a:cubicBezTo>
                  <a:pt x="132" y="436"/>
                  <a:pt x="132" y="436"/>
                  <a:pt x="132" y="436"/>
                </a:cubicBezTo>
                <a:cubicBezTo>
                  <a:pt x="550" y="436"/>
                  <a:pt x="550" y="436"/>
                  <a:pt x="550" y="436"/>
                </a:cubicBezTo>
                <a:cubicBezTo>
                  <a:pt x="550" y="291"/>
                  <a:pt x="550" y="291"/>
                  <a:pt x="550" y="291"/>
                </a:cubicBezTo>
                <a:cubicBezTo>
                  <a:pt x="537" y="296"/>
                  <a:pt x="514" y="306"/>
                  <a:pt x="497" y="306"/>
                </a:cubicBezTo>
                <a:cubicBezTo>
                  <a:pt x="453" y="306"/>
                  <a:pt x="418" y="267"/>
                  <a:pt x="418" y="220"/>
                </a:cubicBezTo>
                <a:cubicBezTo>
                  <a:pt x="418" y="173"/>
                  <a:pt x="453" y="134"/>
                  <a:pt x="497" y="134"/>
                </a:cubicBezTo>
                <a:cubicBezTo>
                  <a:pt x="514" y="134"/>
                  <a:pt x="537" y="144"/>
                  <a:pt x="550" y="150"/>
                </a:cubicBezTo>
              </a:path>
            </a:pathLst>
          </a:custGeom>
          <a:solidFill>
            <a:srgbClr val="18478F"/>
          </a:solidFill>
          <a:ln w="28575">
            <a:noFill/>
            <a:round/>
            <a:headEnd/>
            <a:tailEnd/>
          </a:ln>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13" name="Freeform 7"/>
          <p:cNvSpPr>
            <a:spLocks/>
          </p:cNvSpPr>
          <p:nvPr/>
        </p:nvSpPr>
        <p:spPr bwMode="auto">
          <a:xfrm>
            <a:off x="7823728" y="1624013"/>
            <a:ext cx="2906456" cy="2241383"/>
          </a:xfrm>
          <a:custGeom>
            <a:avLst/>
            <a:gdLst>
              <a:gd name="T0" fmla="*/ 108 w 569"/>
              <a:gd name="T1" fmla="*/ 194 h 437"/>
              <a:gd name="T2" fmla="*/ 63 w 569"/>
              <a:gd name="T3" fmla="*/ 195 h 437"/>
              <a:gd name="T4" fmla="*/ 28 w 569"/>
              <a:gd name="T5" fmla="*/ 182 h 437"/>
              <a:gd name="T6" fmla="*/ 0 w 569"/>
              <a:gd name="T7" fmla="*/ 219 h 437"/>
              <a:gd name="T8" fmla="*/ 28 w 569"/>
              <a:gd name="T9" fmla="*/ 255 h 437"/>
              <a:gd name="T10" fmla="*/ 63 w 569"/>
              <a:gd name="T11" fmla="*/ 243 h 437"/>
              <a:gd name="T12" fmla="*/ 108 w 569"/>
              <a:gd name="T13" fmla="*/ 243 h 437"/>
              <a:gd name="T14" fmla="*/ 131 w 569"/>
              <a:gd name="T15" fmla="*/ 279 h 437"/>
              <a:gd name="T16" fmla="*/ 131 w 569"/>
              <a:gd name="T17" fmla="*/ 282 h 437"/>
              <a:gd name="T18" fmla="*/ 131 w 569"/>
              <a:gd name="T19" fmla="*/ 286 h 437"/>
              <a:gd name="T20" fmla="*/ 131 w 569"/>
              <a:gd name="T21" fmla="*/ 291 h 437"/>
              <a:gd name="T22" fmla="*/ 131 w 569"/>
              <a:gd name="T23" fmla="*/ 437 h 437"/>
              <a:gd name="T24" fmla="*/ 283 w 569"/>
              <a:gd name="T25" fmla="*/ 437 h 437"/>
              <a:gd name="T26" fmla="*/ 267 w 569"/>
              <a:gd name="T27" fmla="*/ 382 h 437"/>
              <a:gd name="T28" fmla="*/ 353 w 569"/>
              <a:gd name="T29" fmla="*/ 300 h 437"/>
              <a:gd name="T30" fmla="*/ 438 w 569"/>
              <a:gd name="T31" fmla="*/ 382 h 437"/>
              <a:gd name="T32" fmla="*/ 423 w 569"/>
              <a:gd name="T33" fmla="*/ 437 h 437"/>
              <a:gd name="T34" fmla="*/ 567 w 569"/>
              <a:gd name="T35" fmla="*/ 437 h 437"/>
              <a:gd name="T36" fmla="*/ 567 w 569"/>
              <a:gd name="T37" fmla="*/ 295 h 437"/>
              <a:gd name="T38" fmla="*/ 567 w 569"/>
              <a:gd name="T39" fmla="*/ 162 h 437"/>
              <a:gd name="T40" fmla="*/ 567 w 569"/>
              <a:gd name="T41" fmla="*/ 158 h 437"/>
              <a:gd name="T42" fmla="*/ 567 w 569"/>
              <a:gd name="T43" fmla="*/ 1 h 437"/>
              <a:gd name="T44" fmla="*/ 397 w 569"/>
              <a:gd name="T45" fmla="*/ 1 h 437"/>
              <a:gd name="T46" fmla="*/ 397 w 569"/>
              <a:gd name="T47" fmla="*/ 1 h 437"/>
              <a:gd name="T48" fmla="*/ 215 w 569"/>
              <a:gd name="T49" fmla="*/ 1 h 437"/>
              <a:gd name="T50" fmla="*/ 202 w 569"/>
              <a:gd name="T51" fmla="*/ 0 h 437"/>
              <a:gd name="T52" fmla="*/ 202 w 569"/>
              <a:gd name="T53" fmla="*/ 1 h 437"/>
              <a:gd name="T54" fmla="*/ 142 w 569"/>
              <a:gd name="T55" fmla="*/ 1 h 437"/>
              <a:gd name="T56" fmla="*/ 131 w 569"/>
              <a:gd name="T57" fmla="*/ 1 h 437"/>
              <a:gd name="T58" fmla="*/ 131 w 569"/>
              <a:gd name="T59" fmla="*/ 151 h 437"/>
              <a:gd name="T60" fmla="*/ 131 w 569"/>
              <a:gd name="T61" fmla="*/ 152 h 437"/>
              <a:gd name="T62" fmla="*/ 132 w 569"/>
              <a:gd name="T63" fmla="*/ 169 h 437"/>
              <a:gd name="T64" fmla="*/ 128 w 569"/>
              <a:gd name="T65" fmla="*/ 169 h 437"/>
              <a:gd name="T66" fmla="*/ 108 w 569"/>
              <a:gd name="T67" fmla="*/ 194 h 4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69" h="437">
                <a:moveTo>
                  <a:pt x="108" y="194"/>
                </a:moveTo>
                <a:cubicBezTo>
                  <a:pt x="95" y="202"/>
                  <a:pt x="79" y="203"/>
                  <a:pt x="63" y="195"/>
                </a:cubicBezTo>
                <a:cubicBezTo>
                  <a:pt x="50" y="188"/>
                  <a:pt x="33" y="182"/>
                  <a:pt x="28" y="182"/>
                </a:cubicBezTo>
                <a:cubicBezTo>
                  <a:pt x="13" y="182"/>
                  <a:pt x="0" y="199"/>
                  <a:pt x="0" y="219"/>
                </a:cubicBezTo>
                <a:cubicBezTo>
                  <a:pt x="0" y="239"/>
                  <a:pt x="13" y="255"/>
                  <a:pt x="28" y="255"/>
                </a:cubicBezTo>
                <a:cubicBezTo>
                  <a:pt x="33" y="255"/>
                  <a:pt x="50" y="249"/>
                  <a:pt x="63" y="243"/>
                </a:cubicBezTo>
                <a:cubicBezTo>
                  <a:pt x="79" y="235"/>
                  <a:pt x="95" y="235"/>
                  <a:pt x="108" y="243"/>
                </a:cubicBezTo>
                <a:cubicBezTo>
                  <a:pt x="121" y="250"/>
                  <a:pt x="129" y="263"/>
                  <a:pt x="131" y="279"/>
                </a:cubicBezTo>
                <a:cubicBezTo>
                  <a:pt x="131" y="282"/>
                  <a:pt x="131" y="282"/>
                  <a:pt x="131" y="282"/>
                </a:cubicBezTo>
                <a:cubicBezTo>
                  <a:pt x="131" y="286"/>
                  <a:pt x="131" y="286"/>
                  <a:pt x="131" y="286"/>
                </a:cubicBezTo>
                <a:cubicBezTo>
                  <a:pt x="131" y="291"/>
                  <a:pt x="131" y="291"/>
                  <a:pt x="131" y="291"/>
                </a:cubicBezTo>
                <a:cubicBezTo>
                  <a:pt x="131" y="437"/>
                  <a:pt x="131" y="437"/>
                  <a:pt x="131" y="437"/>
                </a:cubicBezTo>
                <a:cubicBezTo>
                  <a:pt x="283" y="437"/>
                  <a:pt x="283" y="437"/>
                  <a:pt x="283" y="437"/>
                </a:cubicBezTo>
                <a:cubicBezTo>
                  <a:pt x="277" y="424"/>
                  <a:pt x="267" y="400"/>
                  <a:pt x="267" y="382"/>
                </a:cubicBezTo>
                <a:cubicBezTo>
                  <a:pt x="267" y="337"/>
                  <a:pt x="306" y="300"/>
                  <a:pt x="353" y="300"/>
                </a:cubicBezTo>
                <a:cubicBezTo>
                  <a:pt x="400" y="300"/>
                  <a:pt x="438" y="337"/>
                  <a:pt x="438" y="382"/>
                </a:cubicBezTo>
                <a:cubicBezTo>
                  <a:pt x="438" y="400"/>
                  <a:pt x="429" y="424"/>
                  <a:pt x="423" y="437"/>
                </a:cubicBezTo>
                <a:cubicBezTo>
                  <a:pt x="567" y="437"/>
                  <a:pt x="567" y="437"/>
                  <a:pt x="567" y="437"/>
                </a:cubicBezTo>
                <a:cubicBezTo>
                  <a:pt x="567" y="295"/>
                  <a:pt x="567" y="295"/>
                  <a:pt x="567" y="295"/>
                </a:cubicBezTo>
                <a:cubicBezTo>
                  <a:pt x="567" y="294"/>
                  <a:pt x="569" y="184"/>
                  <a:pt x="567" y="162"/>
                </a:cubicBezTo>
                <a:cubicBezTo>
                  <a:pt x="567" y="160"/>
                  <a:pt x="567" y="159"/>
                  <a:pt x="567" y="158"/>
                </a:cubicBezTo>
                <a:cubicBezTo>
                  <a:pt x="567" y="1"/>
                  <a:pt x="567" y="1"/>
                  <a:pt x="567" y="1"/>
                </a:cubicBezTo>
                <a:cubicBezTo>
                  <a:pt x="397" y="1"/>
                  <a:pt x="397" y="1"/>
                  <a:pt x="397" y="1"/>
                </a:cubicBezTo>
                <a:cubicBezTo>
                  <a:pt x="397" y="1"/>
                  <a:pt x="397" y="1"/>
                  <a:pt x="397" y="1"/>
                </a:cubicBezTo>
                <a:cubicBezTo>
                  <a:pt x="215" y="1"/>
                  <a:pt x="215" y="1"/>
                  <a:pt x="215" y="1"/>
                </a:cubicBezTo>
                <a:cubicBezTo>
                  <a:pt x="210" y="1"/>
                  <a:pt x="206" y="1"/>
                  <a:pt x="202" y="0"/>
                </a:cubicBezTo>
                <a:cubicBezTo>
                  <a:pt x="202" y="1"/>
                  <a:pt x="202" y="1"/>
                  <a:pt x="202" y="1"/>
                </a:cubicBezTo>
                <a:cubicBezTo>
                  <a:pt x="142" y="1"/>
                  <a:pt x="142" y="1"/>
                  <a:pt x="142" y="1"/>
                </a:cubicBezTo>
                <a:cubicBezTo>
                  <a:pt x="141" y="1"/>
                  <a:pt x="137" y="1"/>
                  <a:pt x="131" y="1"/>
                </a:cubicBezTo>
                <a:cubicBezTo>
                  <a:pt x="131" y="151"/>
                  <a:pt x="131" y="151"/>
                  <a:pt x="131" y="151"/>
                </a:cubicBezTo>
                <a:cubicBezTo>
                  <a:pt x="131" y="152"/>
                  <a:pt x="131" y="152"/>
                  <a:pt x="131" y="152"/>
                </a:cubicBezTo>
                <a:cubicBezTo>
                  <a:pt x="132" y="169"/>
                  <a:pt x="132" y="169"/>
                  <a:pt x="132" y="169"/>
                </a:cubicBezTo>
                <a:cubicBezTo>
                  <a:pt x="128" y="169"/>
                  <a:pt x="128" y="169"/>
                  <a:pt x="128" y="169"/>
                </a:cubicBezTo>
                <a:cubicBezTo>
                  <a:pt x="125" y="180"/>
                  <a:pt x="118" y="189"/>
                  <a:pt x="108" y="194"/>
                </a:cubicBezTo>
              </a:path>
            </a:pathLst>
          </a:custGeom>
          <a:solidFill>
            <a:srgbClr val="18478F"/>
          </a:solidFill>
          <a:ln w="28575">
            <a:noFill/>
            <a:round/>
            <a:headEnd/>
            <a:tailEnd/>
          </a:ln>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14" name="Freeform 8"/>
          <p:cNvSpPr>
            <a:spLocks/>
          </p:cNvSpPr>
          <p:nvPr/>
        </p:nvSpPr>
        <p:spPr bwMode="auto">
          <a:xfrm>
            <a:off x="1218342" y="1630491"/>
            <a:ext cx="2226268" cy="2912934"/>
          </a:xfrm>
          <a:custGeom>
            <a:avLst/>
            <a:gdLst>
              <a:gd name="T0" fmla="*/ 194 w 436"/>
              <a:gd name="T1" fmla="*/ 459 h 568"/>
              <a:gd name="T2" fmla="*/ 194 w 436"/>
              <a:gd name="T3" fmla="*/ 505 h 568"/>
              <a:gd name="T4" fmla="*/ 181 w 436"/>
              <a:gd name="T5" fmla="*/ 539 h 568"/>
              <a:gd name="T6" fmla="*/ 218 w 436"/>
              <a:gd name="T7" fmla="*/ 568 h 568"/>
              <a:gd name="T8" fmla="*/ 255 w 436"/>
              <a:gd name="T9" fmla="*/ 539 h 568"/>
              <a:gd name="T10" fmla="*/ 242 w 436"/>
              <a:gd name="T11" fmla="*/ 505 h 568"/>
              <a:gd name="T12" fmla="*/ 242 w 436"/>
              <a:gd name="T13" fmla="*/ 459 h 568"/>
              <a:gd name="T14" fmla="*/ 279 w 436"/>
              <a:gd name="T15" fmla="*/ 437 h 568"/>
              <a:gd name="T16" fmla="*/ 281 w 436"/>
              <a:gd name="T17" fmla="*/ 437 h 568"/>
              <a:gd name="T18" fmla="*/ 285 w 436"/>
              <a:gd name="T19" fmla="*/ 437 h 568"/>
              <a:gd name="T20" fmla="*/ 290 w 436"/>
              <a:gd name="T21" fmla="*/ 436 h 568"/>
              <a:gd name="T22" fmla="*/ 436 w 436"/>
              <a:gd name="T23" fmla="*/ 436 h 568"/>
              <a:gd name="T24" fmla="*/ 436 w 436"/>
              <a:gd name="T25" fmla="*/ 285 h 568"/>
              <a:gd name="T26" fmla="*/ 381 w 436"/>
              <a:gd name="T27" fmla="*/ 301 h 568"/>
              <a:gd name="T28" fmla="*/ 300 w 436"/>
              <a:gd name="T29" fmla="*/ 215 h 568"/>
              <a:gd name="T30" fmla="*/ 381 w 436"/>
              <a:gd name="T31" fmla="*/ 129 h 568"/>
              <a:gd name="T32" fmla="*/ 436 w 436"/>
              <a:gd name="T33" fmla="*/ 145 h 568"/>
              <a:gd name="T34" fmla="*/ 436 w 436"/>
              <a:gd name="T35" fmla="*/ 0 h 568"/>
              <a:gd name="T36" fmla="*/ 294 w 436"/>
              <a:gd name="T37" fmla="*/ 0 h 568"/>
              <a:gd name="T38" fmla="*/ 201 w 436"/>
              <a:gd name="T39" fmla="*/ 0 h 568"/>
              <a:gd name="T40" fmla="*/ 161 w 436"/>
              <a:gd name="T41" fmla="*/ 0 h 568"/>
              <a:gd name="T42" fmla="*/ 157 w 436"/>
              <a:gd name="T43" fmla="*/ 0 h 568"/>
              <a:gd name="T44" fmla="*/ 0 w 436"/>
              <a:gd name="T45" fmla="*/ 0 h 568"/>
              <a:gd name="T46" fmla="*/ 0 w 436"/>
              <a:gd name="T47" fmla="*/ 161 h 568"/>
              <a:gd name="T48" fmla="*/ 0 w 436"/>
              <a:gd name="T49" fmla="*/ 353 h 568"/>
              <a:gd name="T50" fmla="*/ 0 w 436"/>
              <a:gd name="T51" fmla="*/ 366 h 568"/>
              <a:gd name="T52" fmla="*/ 0 w 436"/>
              <a:gd name="T53" fmla="*/ 366 h 568"/>
              <a:gd name="T54" fmla="*/ 0 w 436"/>
              <a:gd name="T55" fmla="*/ 426 h 568"/>
              <a:gd name="T56" fmla="*/ 0 w 436"/>
              <a:gd name="T57" fmla="*/ 436 h 568"/>
              <a:gd name="T58" fmla="*/ 150 w 436"/>
              <a:gd name="T59" fmla="*/ 437 h 568"/>
              <a:gd name="T60" fmla="*/ 151 w 436"/>
              <a:gd name="T61" fmla="*/ 437 h 568"/>
              <a:gd name="T62" fmla="*/ 168 w 436"/>
              <a:gd name="T63" fmla="*/ 436 h 568"/>
              <a:gd name="T64" fmla="*/ 168 w 436"/>
              <a:gd name="T65" fmla="*/ 439 h 568"/>
              <a:gd name="T66" fmla="*/ 194 w 436"/>
              <a:gd name="T67" fmla="*/ 459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36" h="568">
                <a:moveTo>
                  <a:pt x="194" y="459"/>
                </a:moveTo>
                <a:cubicBezTo>
                  <a:pt x="202" y="473"/>
                  <a:pt x="202" y="489"/>
                  <a:pt x="194" y="505"/>
                </a:cubicBezTo>
                <a:cubicBezTo>
                  <a:pt x="187" y="518"/>
                  <a:pt x="181" y="534"/>
                  <a:pt x="181" y="539"/>
                </a:cubicBezTo>
                <a:cubicBezTo>
                  <a:pt x="181" y="555"/>
                  <a:pt x="198" y="568"/>
                  <a:pt x="218" y="568"/>
                </a:cubicBezTo>
                <a:cubicBezTo>
                  <a:pt x="238" y="568"/>
                  <a:pt x="255" y="555"/>
                  <a:pt x="255" y="539"/>
                </a:cubicBezTo>
                <a:cubicBezTo>
                  <a:pt x="255" y="534"/>
                  <a:pt x="249" y="518"/>
                  <a:pt x="242" y="505"/>
                </a:cubicBezTo>
                <a:cubicBezTo>
                  <a:pt x="234" y="489"/>
                  <a:pt x="234" y="473"/>
                  <a:pt x="242" y="459"/>
                </a:cubicBezTo>
                <a:cubicBezTo>
                  <a:pt x="249" y="447"/>
                  <a:pt x="262" y="439"/>
                  <a:pt x="279" y="437"/>
                </a:cubicBezTo>
                <a:cubicBezTo>
                  <a:pt x="281" y="437"/>
                  <a:pt x="281" y="437"/>
                  <a:pt x="281" y="437"/>
                </a:cubicBezTo>
                <a:cubicBezTo>
                  <a:pt x="285" y="437"/>
                  <a:pt x="285" y="437"/>
                  <a:pt x="285" y="437"/>
                </a:cubicBezTo>
                <a:cubicBezTo>
                  <a:pt x="290" y="436"/>
                  <a:pt x="290" y="436"/>
                  <a:pt x="290" y="436"/>
                </a:cubicBezTo>
                <a:cubicBezTo>
                  <a:pt x="436" y="436"/>
                  <a:pt x="436" y="436"/>
                  <a:pt x="436" y="436"/>
                </a:cubicBezTo>
                <a:cubicBezTo>
                  <a:pt x="436" y="285"/>
                  <a:pt x="436" y="285"/>
                  <a:pt x="436" y="285"/>
                </a:cubicBezTo>
                <a:cubicBezTo>
                  <a:pt x="423" y="291"/>
                  <a:pt x="399" y="301"/>
                  <a:pt x="381" y="301"/>
                </a:cubicBezTo>
                <a:cubicBezTo>
                  <a:pt x="336" y="301"/>
                  <a:pt x="300" y="262"/>
                  <a:pt x="300" y="215"/>
                </a:cubicBezTo>
                <a:cubicBezTo>
                  <a:pt x="300" y="168"/>
                  <a:pt x="336" y="129"/>
                  <a:pt x="381" y="129"/>
                </a:cubicBezTo>
                <a:cubicBezTo>
                  <a:pt x="399" y="129"/>
                  <a:pt x="423" y="139"/>
                  <a:pt x="436" y="145"/>
                </a:cubicBezTo>
                <a:cubicBezTo>
                  <a:pt x="436" y="0"/>
                  <a:pt x="436" y="0"/>
                  <a:pt x="436" y="0"/>
                </a:cubicBezTo>
                <a:cubicBezTo>
                  <a:pt x="294" y="0"/>
                  <a:pt x="294" y="0"/>
                  <a:pt x="294" y="0"/>
                </a:cubicBezTo>
                <a:cubicBezTo>
                  <a:pt x="294" y="0"/>
                  <a:pt x="242" y="0"/>
                  <a:pt x="201" y="0"/>
                </a:cubicBezTo>
                <a:cubicBezTo>
                  <a:pt x="176" y="0"/>
                  <a:pt x="165" y="0"/>
                  <a:pt x="161" y="0"/>
                </a:cubicBezTo>
                <a:cubicBezTo>
                  <a:pt x="160" y="0"/>
                  <a:pt x="159" y="0"/>
                  <a:pt x="157" y="0"/>
                </a:cubicBezTo>
                <a:cubicBezTo>
                  <a:pt x="0" y="0"/>
                  <a:pt x="0" y="0"/>
                  <a:pt x="0" y="0"/>
                </a:cubicBezTo>
                <a:cubicBezTo>
                  <a:pt x="0" y="161"/>
                  <a:pt x="0" y="161"/>
                  <a:pt x="0" y="161"/>
                </a:cubicBezTo>
                <a:cubicBezTo>
                  <a:pt x="0" y="353"/>
                  <a:pt x="0" y="353"/>
                  <a:pt x="0" y="353"/>
                </a:cubicBezTo>
                <a:cubicBezTo>
                  <a:pt x="0" y="358"/>
                  <a:pt x="0" y="362"/>
                  <a:pt x="0" y="366"/>
                </a:cubicBezTo>
                <a:cubicBezTo>
                  <a:pt x="0" y="366"/>
                  <a:pt x="0" y="366"/>
                  <a:pt x="0" y="366"/>
                </a:cubicBezTo>
                <a:cubicBezTo>
                  <a:pt x="0" y="426"/>
                  <a:pt x="0" y="426"/>
                  <a:pt x="0" y="426"/>
                </a:cubicBezTo>
                <a:cubicBezTo>
                  <a:pt x="0" y="427"/>
                  <a:pt x="0" y="431"/>
                  <a:pt x="0" y="436"/>
                </a:cubicBezTo>
                <a:cubicBezTo>
                  <a:pt x="150" y="437"/>
                  <a:pt x="150" y="437"/>
                  <a:pt x="150" y="437"/>
                </a:cubicBezTo>
                <a:cubicBezTo>
                  <a:pt x="151" y="437"/>
                  <a:pt x="151" y="437"/>
                  <a:pt x="151" y="437"/>
                </a:cubicBezTo>
                <a:cubicBezTo>
                  <a:pt x="168" y="436"/>
                  <a:pt x="168" y="436"/>
                  <a:pt x="168" y="436"/>
                </a:cubicBezTo>
                <a:cubicBezTo>
                  <a:pt x="168" y="439"/>
                  <a:pt x="168" y="439"/>
                  <a:pt x="168" y="439"/>
                </a:cubicBezTo>
                <a:cubicBezTo>
                  <a:pt x="179" y="443"/>
                  <a:pt x="188" y="450"/>
                  <a:pt x="194" y="459"/>
                </a:cubicBezTo>
              </a:path>
            </a:pathLst>
          </a:custGeom>
          <a:gradFill>
            <a:gsLst>
              <a:gs pos="0">
                <a:srgbClr val="FFFFFF"/>
              </a:gs>
              <a:gs pos="100000">
                <a:schemeClr val="bg1">
                  <a:lumMod val="95000"/>
                </a:schemeClr>
              </a:gs>
            </a:gsLst>
            <a:lin ang="15000000" scaled="0"/>
          </a:gradFill>
          <a:ln w="25400">
            <a:gradFill>
              <a:gsLst>
                <a:gs pos="0">
                  <a:schemeClr val="bg1"/>
                </a:gs>
                <a:gs pos="100000">
                  <a:schemeClr val="bg1">
                    <a:lumMod val="95000"/>
                  </a:schemeClr>
                </a:gs>
              </a:gsLst>
              <a:lin ang="5400000" scaled="1"/>
            </a:gradFill>
          </a:ln>
          <a:effectLst>
            <a:outerShdw blurRad="63500" sx="103000" sy="103000" algn="ctr"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cs typeface="+mn-ea"/>
              <a:sym typeface="+mn-lt"/>
            </a:endParaRPr>
          </a:p>
        </p:txBody>
      </p:sp>
      <p:grpSp>
        <p:nvGrpSpPr>
          <p:cNvPr id="2" name="组合 1"/>
          <p:cNvGrpSpPr/>
          <p:nvPr/>
        </p:nvGrpSpPr>
        <p:grpSpPr>
          <a:xfrm>
            <a:off x="9410834" y="2025648"/>
            <a:ext cx="475052" cy="682348"/>
            <a:chOff x="9410834" y="2025648"/>
            <a:chExt cx="475052" cy="682348"/>
          </a:xfrm>
        </p:grpSpPr>
        <p:sp>
          <p:nvSpPr>
            <p:cNvPr id="19" name="Freeform 9"/>
            <p:cNvSpPr>
              <a:spLocks/>
            </p:cNvSpPr>
            <p:nvPr/>
          </p:nvSpPr>
          <p:spPr bwMode="auto">
            <a:xfrm>
              <a:off x="9503685" y="2081791"/>
              <a:ext cx="86373" cy="51824"/>
            </a:xfrm>
            <a:custGeom>
              <a:avLst/>
              <a:gdLst>
                <a:gd name="T0" fmla="*/ 15 w 17"/>
                <a:gd name="T1" fmla="*/ 0 h 10"/>
                <a:gd name="T2" fmla="*/ 15 w 17"/>
                <a:gd name="T3" fmla="*/ 0 h 10"/>
                <a:gd name="T4" fmla="*/ 14 w 17"/>
                <a:gd name="T5" fmla="*/ 0 h 10"/>
                <a:gd name="T6" fmla="*/ 14 w 17"/>
                <a:gd name="T7" fmla="*/ 0 h 10"/>
                <a:gd name="T8" fmla="*/ 1 w 17"/>
                <a:gd name="T9" fmla="*/ 6 h 10"/>
                <a:gd name="T10" fmla="*/ 1 w 17"/>
                <a:gd name="T11" fmla="*/ 6 h 10"/>
                <a:gd name="T12" fmla="*/ 1 w 17"/>
                <a:gd name="T13" fmla="*/ 7 h 10"/>
                <a:gd name="T14" fmla="*/ 0 w 17"/>
                <a:gd name="T15" fmla="*/ 8 h 10"/>
                <a:gd name="T16" fmla="*/ 1 w 17"/>
                <a:gd name="T17" fmla="*/ 9 h 10"/>
                <a:gd name="T18" fmla="*/ 2 w 17"/>
                <a:gd name="T19" fmla="*/ 10 h 10"/>
                <a:gd name="T20" fmla="*/ 2 w 17"/>
                <a:gd name="T21" fmla="*/ 10 h 10"/>
                <a:gd name="T22" fmla="*/ 3 w 17"/>
                <a:gd name="T23" fmla="*/ 10 h 10"/>
                <a:gd name="T24" fmla="*/ 3 w 17"/>
                <a:gd name="T25" fmla="*/ 10 h 10"/>
                <a:gd name="T26" fmla="*/ 16 w 17"/>
                <a:gd name="T27" fmla="*/ 4 h 10"/>
                <a:gd name="T28" fmla="*/ 16 w 17"/>
                <a:gd name="T29" fmla="*/ 4 h 10"/>
                <a:gd name="T30" fmla="*/ 16 w 17"/>
                <a:gd name="T31" fmla="*/ 3 h 10"/>
                <a:gd name="T32" fmla="*/ 17 w 17"/>
                <a:gd name="T33" fmla="*/ 2 h 10"/>
                <a:gd name="T34" fmla="*/ 16 w 17"/>
                <a:gd name="T35" fmla="*/ 1 h 10"/>
                <a:gd name="T36" fmla="*/ 15 w 17"/>
                <a:gd name="T37"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7" h="10">
                  <a:moveTo>
                    <a:pt x="15" y="0"/>
                  </a:moveTo>
                  <a:cubicBezTo>
                    <a:pt x="15" y="0"/>
                    <a:pt x="15" y="0"/>
                    <a:pt x="15" y="0"/>
                  </a:cubicBezTo>
                  <a:cubicBezTo>
                    <a:pt x="14" y="0"/>
                    <a:pt x="14" y="0"/>
                    <a:pt x="14" y="0"/>
                  </a:cubicBezTo>
                  <a:cubicBezTo>
                    <a:pt x="14" y="0"/>
                    <a:pt x="14" y="0"/>
                    <a:pt x="14" y="0"/>
                  </a:cubicBezTo>
                  <a:cubicBezTo>
                    <a:pt x="1" y="6"/>
                    <a:pt x="1" y="6"/>
                    <a:pt x="1" y="6"/>
                  </a:cubicBezTo>
                  <a:cubicBezTo>
                    <a:pt x="1" y="6"/>
                    <a:pt x="1" y="6"/>
                    <a:pt x="1" y="6"/>
                  </a:cubicBezTo>
                  <a:cubicBezTo>
                    <a:pt x="1" y="7"/>
                    <a:pt x="1" y="7"/>
                    <a:pt x="1" y="7"/>
                  </a:cubicBezTo>
                  <a:cubicBezTo>
                    <a:pt x="0" y="7"/>
                    <a:pt x="0" y="8"/>
                    <a:pt x="0" y="8"/>
                  </a:cubicBezTo>
                  <a:cubicBezTo>
                    <a:pt x="1" y="9"/>
                    <a:pt x="1" y="9"/>
                    <a:pt x="1" y="9"/>
                  </a:cubicBezTo>
                  <a:cubicBezTo>
                    <a:pt x="1" y="10"/>
                    <a:pt x="1" y="10"/>
                    <a:pt x="2" y="10"/>
                  </a:cubicBezTo>
                  <a:cubicBezTo>
                    <a:pt x="2" y="10"/>
                    <a:pt x="2" y="10"/>
                    <a:pt x="2" y="10"/>
                  </a:cubicBezTo>
                  <a:cubicBezTo>
                    <a:pt x="3" y="10"/>
                    <a:pt x="3" y="10"/>
                    <a:pt x="3" y="10"/>
                  </a:cubicBezTo>
                  <a:cubicBezTo>
                    <a:pt x="3" y="10"/>
                    <a:pt x="3" y="10"/>
                    <a:pt x="3" y="10"/>
                  </a:cubicBezTo>
                  <a:cubicBezTo>
                    <a:pt x="16" y="4"/>
                    <a:pt x="16" y="4"/>
                    <a:pt x="16" y="4"/>
                  </a:cubicBezTo>
                  <a:cubicBezTo>
                    <a:pt x="16" y="4"/>
                    <a:pt x="16" y="4"/>
                    <a:pt x="16" y="4"/>
                  </a:cubicBezTo>
                  <a:cubicBezTo>
                    <a:pt x="16" y="3"/>
                    <a:pt x="16" y="3"/>
                    <a:pt x="16" y="3"/>
                  </a:cubicBezTo>
                  <a:cubicBezTo>
                    <a:pt x="17" y="3"/>
                    <a:pt x="17" y="2"/>
                    <a:pt x="17" y="2"/>
                  </a:cubicBezTo>
                  <a:cubicBezTo>
                    <a:pt x="16" y="1"/>
                    <a:pt x="16" y="1"/>
                    <a:pt x="16" y="1"/>
                  </a:cubicBezTo>
                  <a:cubicBezTo>
                    <a:pt x="16" y="0"/>
                    <a:pt x="16" y="0"/>
                    <a:pt x="15" y="0"/>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20" name="Freeform 10"/>
            <p:cNvSpPr>
              <a:spLocks/>
            </p:cNvSpPr>
            <p:nvPr/>
          </p:nvSpPr>
          <p:spPr bwMode="auto">
            <a:xfrm>
              <a:off x="9523119" y="2112021"/>
              <a:ext cx="77736" cy="51824"/>
            </a:xfrm>
            <a:custGeom>
              <a:avLst/>
              <a:gdLst>
                <a:gd name="T0" fmla="*/ 13 w 15"/>
                <a:gd name="T1" fmla="*/ 0 h 10"/>
                <a:gd name="T2" fmla="*/ 0 w 15"/>
                <a:gd name="T3" fmla="*/ 6 h 10"/>
                <a:gd name="T4" fmla="*/ 0 w 15"/>
                <a:gd name="T5" fmla="*/ 7 h 10"/>
                <a:gd name="T6" fmla="*/ 1 w 15"/>
                <a:gd name="T7" fmla="*/ 8 h 10"/>
                <a:gd name="T8" fmla="*/ 1 w 15"/>
                <a:gd name="T9" fmla="*/ 8 h 10"/>
                <a:gd name="T10" fmla="*/ 1 w 15"/>
                <a:gd name="T11" fmla="*/ 8 h 10"/>
                <a:gd name="T12" fmla="*/ 2 w 15"/>
                <a:gd name="T13" fmla="*/ 10 h 10"/>
                <a:gd name="T14" fmla="*/ 15 w 15"/>
                <a:gd name="T15" fmla="*/ 5 h 10"/>
                <a:gd name="T16" fmla="*/ 13 w 15"/>
                <a:gd name="T17" fmla="*/ 2 h 10"/>
                <a:gd name="T18" fmla="*/ 13 w 15"/>
                <a:gd name="T19" fmla="*/ 2 h 10"/>
                <a:gd name="T20" fmla="*/ 13 w 15"/>
                <a:gd name="T21" fmla="*/ 1 h 10"/>
                <a:gd name="T22" fmla="*/ 13 w 15"/>
                <a:gd name="T23"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10">
                  <a:moveTo>
                    <a:pt x="13" y="0"/>
                  </a:moveTo>
                  <a:cubicBezTo>
                    <a:pt x="0" y="6"/>
                    <a:pt x="0" y="6"/>
                    <a:pt x="0" y="6"/>
                  </a:cubicBezTo>
                  <a:cubicBezTo>
                    <a:pt x="0" y="7"/>
                    <a:pt x="0" y="7"/>
                    <a:pt x="0" y="7"/>
                  </a:cubicBezTo>
                  <a:cubicBezTo>
                    <a:pt x="0" y="7"/>
                    <a:pt x="1" y="8"/>
                    <a:pt x="1" y="8"/>
                  </a:cubicBezTo>
                  <a:cubicBezTo>
                    <a:pt x="1" y="8"/>
                    <a:pt x="1" y="8"/>
                    <a:pt x="1" y="8"/>
                  </a:cubicBezTo>
                  <a:cubicBezTo>
                    <a:pt x="1" y="8"/>
                    <a:pt x="1" y="8"/>
                    <a:pt x="1" y="8"/>
                  </a:cubicBezTo>
                  <a:cubicBezTo>
                    <a:pt x="2" y="10"/>
                    <a:pt x="2" y="10"/>
                    <a:pt x="2" y="10"/>
                  </a:cubicBezTo>
                  <a:cubicBezTo>
                    <a:pt x="15" y="5"/>
                    <a:pt x="15" y="5"/>
                    <a:pt x="15" y="5"/>
                  </a:cubicBezTo>
                  <a:cubicBezTo>
                    <a:pt x="13" y="2"/>
                    <a:pt x="13" y="2"/>
                    <a:pt x="13" y="2"/>
                  </a:cubicBezTo>
                  <a:cubicBezTo>
                    <a:pt x="13" y="2"/>
                    <a:pt x="13" y="2"/>
                    <a:pt x="13" y="2"/>
                  </a:cubicBezTo>
                  <a:cubicBezTo>
                    <a:pt x="13" y="2"/>
                    <a:pt x="13" y="1"/>
                    <a:pt x="13" y="1"/>
                  </a:cubicBezTo>
                  <a:cubicBezTo>
                    <a:pt x="13" y="0"/>
                    <a:pt x="13" y="0"/>
                    <a:pt x="13" y="0"/>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21" name="Freeform 11"/>
            <p:cNvSpPr>
              <a:spLocks/>
            </p:cNvSpPr>
            <p:nvPr/>
          </p:nvSpPr>
          <p:spPr bwMode="auto">
            <a:xfrm>
              <a:off x="9518801" y="2641057"/>
              <a:ext cx="328218" cy="30231"/>
            </a:xfrm>
            <a:custGeom>
              <a:avLst/>
              <a:gdLst>
                <a:gd name="T0" fmla="*/ 63 w 64"/>
                <a:gd name="T1" fmla="*/ 0 h 6"/>
                <a:gd name="T2" fmla="*/ 1 w 64"/>
                <a:gd name="T3" fmla="*/ 0 h 6"/>
                <a:gd name="T4" fmla="*/ 0 w 64"/>
                <a:gd name="T5" fmla="*/ 2 h 6"/>
                <a:gd name="T6" fmla="*/ 0 w 64"/>
                <a:gd name="T7" fmla="*/ 6 h 6"/>
                <a:gd name="T8" fmla="*/ 64 w 64"/>
                <a:gd name="T9" fmla="*/ 6 h 6"/>
                <a:gd name="T10" fmla="*/ 64 w 64"/>
                <a:gd name="T11" fmla="*/ 2 h 6"/>
                <a:gd name="T12" fmla="*/ 63 w 64"/>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64" h="6">
                  <a:moveTo>
                    <a:pt x="63" y="0"/>
                  </a:moveTo>
                  <a:cubicBezTo>
                    <a:pt x="1" y="0"/>
                    <a:pt x="1" y="0"/>
                    <a:pt x="1" y="0"/>
                  </a:cubicBezTo>
                  <a:cubicBezTo>
                    <a:pt x="0" y="1"/>
                    <a:pt x="0" y="1"/>
                    <a:pt x="0" y="2"/>
                  </a:cubicBezTo>
                  <a:cubicBezTo>
                    <a:pt x="0" y="6"/>
                    <a:pt x="0" y="6"/>
                    <a:pt x="0" y="6"/>
                  </a:cubicBezTo>
                  <a:cubicBezTo>
                    <a:pt x="64" y="6"/>
                    <a:pt x="64" y="6"/>
                    <a:pt x="64" y="6"/>
                  </a:cubicBezTo>
                  <a:cubicBezTo>
                    <a:pt x="64" y="2"/>
                    <a:pt x="64" y="2"/>
                    <a:pt x="64" y="2"/>
                  </a:cubicBezTo>
                  <a:cubicBezTo>
                    <a:pt x="64" y="1"/>
                    <a:pt x="64" y="1"/>
                    <a:pt x="63" y="0"/>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22" name="Freeform 12"/>
            <p:cNvSpPr>
              <a:spLocks/>
            </p:cNvSpPr>
            <p:nvPr/>
          </p:nvSpPr>
          <p:spPr bwMode="auto">
            <a:xfrm>
              <a:off x="9484251" y="2025648"/>
              <a:ext cx="86373" cy="75576"/>
            </a:xfrm>
            <a:custGeom>
              <a:avLst/>
              <a:gdLst>
                <a:gd name="T0" fmla="*/ 12 w 17"/>
                <a:gd name="T1" fmla="*/ 0 h 15"/>
                <a:gd name="T2" fmla="*/ 12 w 17"/>
                <a:gd name="T3" fmla="*/ 0 h 15"/>
                <a:gd name="T4" fmla="*/ 0 w 17"/>
                <a:gd name="T5" fmla="*/ 5 h 15"/>
                <a:gd name="T6" fmla="*/ 0 w 17"/>
                <a:gd name="T7" fmla="*/ 6 h 15"/>
                <a:gd name="T8" fmla="*/ 4 w 17"/>
                <a:gd name="T9" fmla="*/ 15 h 15"/>
                <a:gd name="T10" fmla="*/ 17 w 17"/>
                <a:gd name="T11" fmla="*/ 9 h 15"/>
                <a:gd name="T12" fmla="*/ 13 w 17"/>
                <a:gd name="T13" fmla="*/ 0 h 15"/>
                <a:gd name="T14" fmla="*/ 12 w 17"/>
                <a:gd name="T15" fmla="*/ 0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15">
                  <a:moveTo>
                    <a:pt x="12" y="0"/>
                  </a:moveTo>
                  <a:cubicBezTo>
                    <a:pt x="12" y="0"/>
                    <a:pt x="12" y="0"/>
                    <a:pt x="12" y="0"/>
                  </a:cubicBezTo>
                  <a:cubicBezTo>
                    <a:pt x="0" y="5"/>
                    <a:pt x="0" y="5"/>
                    <a:pt x="0" y="5"/>
                  </a:cubicBezTo>
                  <a:cubicBezTo>
                    <a:pt x="0" y="5"/>
                    <a:pt x="0" y="6"/>
                    <a:pt x="0" y="6"/>
                  </a:cubicBezTo>
                  <a:cubicBezTo>
                    <a:pt x="4" y="15"/>
                    <a:pt x="4" y="15"/>
                    <a:pt x="4" y="15"/>
                  </a:cubicBezTo>
                  <a:cubicBezTo>
                    <a:pt x="17" y="9"/>
                    <a:pt x="17" y="9"/>
                    <a:pt x="17" y="9"/>
                  </a:cubicBezTo>
                  <a:cubicBezTo>
                    <a:pt x="13" y="0"/>
                    <a:pt x="13" y="0"/>
                    <a:pt x="13" y="0"/>
                  </a:cubicBezTo>
                  <a:cubicBezTo>
                    <a:pt x="13" y="0"/>
                    <a:pt x="12" y="0"/>
                    <a:pt x="12" y="0"/>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23" name="Freeform 13"/>
            <p:cNvSpPr>
              <a:spLocks/>
            </p:cNvSpPr>
            <p:nvPr/>
          </p:nvSpPr>
          <p:spPr bwMode="auto">
            <a:xfrm>
              <a:off x="9477773" y="2682084"/>
              <a:ext cx="408113" cy="25912"/>
            </a:xfrm>
            <a:custGeom>
              <a:avLst/>
              <a:gdLst>
                <a:gd name="T0" fmla="*/ 185 w 189"/>
                <a:gd name="T1" fmla="*/ 0 h 12"/>
                <a:gd name="T2" fmla="*/ 5 w 189"/>
                <a:gd name="T3" fmla="*/ 0 h 12"/>
                <a:gd name="T4" fmla="*/ 5 w 189"/>
                <a:gd name="T5" fmla="*/ 2 h 12"/>
                <a:gd name="T6" fmla="*/ 0 w 189"/>
                <a:gd name="T7" fmla="*/ 2 h 12"/>
                <a:gd name="T8" fmla="*/ 0 w 189"/>
                <a:gd name="T9" fmla="*/ 12 h 12"/>
                <a:gd name="T10" fmla="*/ 189 w 189"/>
                <a:gd name="T11" fmla="*/ 12 h 12"/>
                <a:gd name="T12" fmla="*/ 189 w 189"/>
                <a:gd name="T13" fmla="*/ 2 h 12"/>
                <a:gd name="T14" fmla="*/ 185 w 189"/>
                <a:gd name="T15" fmla="*/ 2 h 12"/>
                <a:gd name="T16" fmla="*/ 185 w 189"/>
                <a:gd name="T17"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12">
                  <a:moveTo>
                    <a:pt x="185" y="0"/>
                  </a:moveTo>
                  <a:lnTo>
                    <a:pt x="5" y="0"/>
                  </a:lnTo>
                  <a:lnTo>
                    <a:pt x="5" y="2"/>
                  </a:lnTo>
                  <a:lnTo>
                    <a:pt x="0" y="2"/>
                  </a:lnTo>
                  <a:lnTo>
                    <a:pt x="0" y="12"/>
                  </a:lnTo>
                  <a:lnTo>
                    <a:pt x="189" y="12"/>
                  </a:lnTo>
                  <a:lnTo>
                    <a:pt x="189" y="2"/>
                  </a:lnTo>
                  <a:lnTo>
                    <a:pt x="185" y="2"/>
                  </a:lnTo>
                  <a:lnTo>
                    <a:pt x="185"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28" name="Freeform 14"/>
            <p:cNvSpPr>
              <a:spLocks/>
            </p:cNvSpPr>
            <p:nvPr/>
          </p:nvSpPr>
          <p:spPr bwMode="auto">
            <a:xfrm>
              <a:off x="9477773" y="2682084"/>
              <a:ext cx="408113" cy="25912"/>
            </a:xfrm>
            <a:custGeom>
              <a:avLst/>
              <a:gdLst>
                <a:gd name="T0" fmla="*/ 185 w 189"/>
                <a:gd name="T1" fmla="*/ 0 h 12"/>
                <a:gd name="T2" fmla="*/ 5 w 189"/>
                <a:gd name="T3" fmla="*/ 0 h 12"/>
                <a:gd name="T4" fmla="*/ 5 w 189"/>
                <a:gd name="T5" fmla="*/ 2 h 12"/>
                <a:gd name="T6" fmla="*/ 0 w 189"/>
                <a:gd name="T7" fmla="*/ 2 h 12"/>
                <a:gd name="T8" fmla="*/ 0 w 189"/>
                <a:gd name="T9" fmla="*/ 12 h 12"/>
                <a:gd name="T10" fmla="*/ 189 w 189"/>
                <a:gd name="T11" fmla="*/ 12 h 12"/>
                <a:gd name="T12" fmla="*/ 189 w 189"/>
                <a:gd name="T13" fmla="*/ 2 h 12"/>
                <a:gd name="T14" fmla="*/ 185 w 189"/>
                <a:gd name="T15" fmla="*/ 2 h 12"/>
                <a:gd name="T16" fmla="*/ 185 w 189"/>
                <a:gd name="T17"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12">
                  <a:moveTo>
                    <a:pt x="185" y="0"/>
                  </a:moveTo>
                  <a:lnTo>
                    <a:pt x="5" y="0"/>
                  </a:lnTo>
                  <a:lnTo>
                    <a:pt x="5" y="2"/>
                  </a:lnTo>
                  <a:lnTo>
                    <a:pt x="0" y="2"/>
                  </a:lnTo>
                  <a:lnTo>
                    <a:pt x="0" y="12"/>
                  </a:lnTo>
                  <a:lnTo>
                    <a:pt x="189" y="12"/>
                  </a:lnTo>
                  <a:lnTo>
                    <a:pt x="189" y="2"/>
                  </a:lnTo>
                  <a:lnTo>
                    <a:pt x="185" y="2"/>
                  </a:lnTo>
                  <a:lnTo>
                    <a:pt x="185" y="0"/>
                  </a:ln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29" name="Freeform 15"/>
            <p:cNvSpPr>
              <a:spLocks/>
            </p:cNvSpPr>
            <p:nvPr/>
          </p:nvSpPr>
          <p:spPr bwMode="auto">
            <a:xfrm>
              <a:off x="9615970" y="2312839"/>
              <a:ext cx="71258" cy="41027"/>
            </a:xfrm>
            <a:custGeom>
              <a:avLst/>
              <a:gdLst>
                <a:gd name="T0" fmla="*/ 12 w 14"/>
                <a:gd name="T1" fmla="*/ 0 h 8"/>
                <a:gd name="T2" fmla="*/ 0 w 14"/>
                <a:gd name="T3" fmla="*/ 5 h 8"/>
                <a:gd name="T4" fmla="*/ 1 w 14"/>
                <a:gd name="T5" fmla="*/ 7 h 8"/>
                <a:gd name="T6" fmla="*/ 2 w 14"/>
                <a:gd name="T7" fmla="*/ 8 h 8"/>
                <a:gd name="T8" fmla="*/ 3 w 14"/>
                <a:gd name="T9" fmla="*/ 8 h 8"/>
                <a:gd name="T10" fmla="*/ 4 w 14"/>
                <a:gd name="T11" fmla="*/ 8 h 8"/>
                <a:gd name="T12" fmla="*/ 4 w 14"/>
                <a:gd name="T13" fmla="*/ 8 h 8"/>
                <a:gd name="T14" fmla="*/ 12 w 14"/>
                <a:gd name="T15" fmla="*/ 4 h 8"/>
                <a:gd name="T16" fmla="*/ 12 w 14"/>
                <a:gd name="T17" fmla="*/ 4 h 8"/>
                <a:gd name="T18" fmla="*/ 13 w 14"/>
                <a:gd name="T19" fmla="*/ 3 h 8"/>
                <a:gd name="T20" fmla="*/ 13 w 14"/>
                <a:gd name="T21" fmla="*/ 2 h 8"/>
                <a:gd name="T22" fmla="*/ 12 w 14"/>
                <a:gd name="T23"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8">
                  <a:moveTo>
                    <a:pt x="12" y="0"/>
                  </a:moveTo>
                  <a:cubicBezTo>
                    <a:pt x="0" y="5"/>
                    <a:pt x="0" y="5"/>
                    <a:pt x="0" y="5"/>
                  </a:cubicBezTo>
                  <a:cubicBezTo>
                    <a:pt x="1" y="7"/>
                    <a:pt x="1" y="7"/>
                    <a:pt x="1" y="7"/>
                  </a:cubicBezTo>
                  <a:cubicBezTo>
                    <a:pt x="2" y="8"/>
                    <a:pt x="2" y="8"/>
                    <a:pt x="2" y="8"/>
                  </a:cubicBezTo>
                  <a:cubicBezTo>
                    <a:pt x="2" y="8"/>
                    <a:pt x="3" y="8"/>
                    <a:pt x="3" y="8"/>
                  </a:cubicBezTo>
                  <a:cubicBezTo>
                    <a:pt x="4" y="8"/>
                    <a:pt x="4" y="8"/>
                    <a:pt x="4" y="8"/>
                  </a:cubicBezTo>
                  <a:cubicBezTo>
                    <a:pt x="4" y="8"/>
                    <a:pt x="4" y="8"/>
                    <a:pt x="4" y="8"/>
                  </a:cubicBezTo>
                  <a:cubicBezTo>
                    <a:pt x="12" y="4"/>
                    <a:pt x="12" y="4"/>
                    <a:pt x="12" y="4"/>
                  </a:cubicBezTo>
                  <a:cubicBezTo>
                    <a:pt x="12" y="4"/>
                    <a:pt x="12" y="4"/>
                    <a:pt x="12" y="4"/>
                  </a:cubicBezTo>
                  <a:cubicBezTo>
                    <a:pt x="13" y="3"/>
                    <a:pt x="13" y="3"/>
                    <a:pt x="13" y="3"/>
                  </a:cubicBezTo>
                  <a:cubicBezTo>
                    <a:pt x="14" y="3"/>
                    <a:pt x="14" y="2"/>
                    <a:pt x="13" y="2"/>
                  </a:cubicBezTo>
                  <a:cubicBezTo>
                    <a:pt x="12" y="0"/>
                    <a:pt x="12" y="0"/>
                    <a:pt x="12" y="0"/>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30" name="Freeform 16"/>
            <p:cNvSpPr>
              <a:spLocks/>
            </p:cNvSpPr>
            <p:nvPr/>
          </p:nvSpPr>
          <p:spPr bwMode="auto">
            <a:xfrm>
              <a:off x="9641882" y="2343069"/>
              <a:ext cx="60461" cy="60461"/>
            </a:xfrm>
            <a:custGeom>
              <a:avLst/>
              <a:gdLst>
                <a:gd name="T0" fmla="*/ 8 w 12"/>
                <a:gd name="T1" fmla="*/ 0 h 12"/>
                <a:gd name="T2" fmla="*/ 0 w 12"/>
                <a:gd name="T3" fmla="*/ 4 h 12"/>
                <a:gd name="T4" fmla="*/ 3 w 12"/>
                <a:gd name="T5" fmla="*/ 11 h 12"/>
                <a:gd name="T6" fmla="*/ 4 w 12"/>
                <a:gd name="T7" fmla="*/ 12 h 12"/>
                <a:gd name="T8" fmla="*/ 4 w 12"/>
                <a:gd name="T9" fmla="*/ 12 h 12"/>
                <a:gd name="T10" fmla="*/ 12 w 12"/>
                <a:gd name="T11" fmla="*/ 9 h 12"/>
                <a:gd name="T12" fmla="*/ 12 w 12"/>
                <a:gd name="T13" fmla="*/ 7 h 12"/>
                <a:gd name="T14" fmla="*/ 8 w 12"/>
                <a:gd name="T15" fmla="*/ 0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12">
                  <a:moveTo>
                    <a:pt x="8" y="0"/>
                  </a:moveTo>
                  <a:cubicBezTo>
                    <a:pt x="0" y="4"/>
                    <a:pt x="0" y="4"/>
                    <a:pt x="0" y="4"/>
                  </a:cubicBezTo>
                  <a:cubicBezTo>
                    <a:pt x="3" y="11"/>
                    <a:pt x="3" y="11"/>
                    <a:pt x="3" y="11"/>
                  </a:cubicBezTo>
                  <a:cubicBezTo>
                    <a:pt x="3" y="12"/>
                    <a:pt x="4" y="12"/>
                    <a:pt x="4" y="12"/>
                  </a:cubicBezTo>
                  <a:cubicBezTo>
                    <a:pt x="4" y="12"/>
                    <a:pt x="4" y="12"/>
                    <a:pt x="4" y="12"/>
                  </a:cubicBezTo>
                  <a:cubicBezTo>
                    <a:pt x="12" y="9"/>
                    <a:pt x="12" y="9"/>
                    <a:pt x="12" y="9"/>
                  </a:cubicBezTo>
                  <a:cubicBezTo>
                    <a:pt x="12" y="9"/>
                    <a:pt x="12" y="8"/>
                    <a:pt x="12" y="7"/>
                  </a:cubicBezTo>
                  <a:cubicBezTo>
                    <a:pt x="8" y="0"/>
                    <a:pt x="8" y="0"/>
                    <a:pt x="8" y="0"/>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31" name="Freeform 17"/>
            <p:cNvSpPr>
              <a:spLocks noEditPoints="1"/>
            </p:cNvSpPr>
            <p:nvPr/>
          </p:nvSpPr>
          <p:spPr bwMode="auto">
            <a:xfrm>
              <a:off x="9410834" y="2142252"/>
              <a:ext cx="410272" cy="492327"/>
            </a:xfrm>
            <a:custGeom>
              <a:avLst/>
              <a:gdLst>
                <a:gd name="T0" fmla="*/ 23 w 80"/>
                <a:gd name="T1" fmla="*/ 25 h 96"/>
                <a:gd name="T2" fmla="*/ 28 w 80"/>
                <a:gd name="T3" fmla="*/ 18 h 96"/>
                <a:gd name="T4" fmla="*/ 30 w 80"/>
                <a:gd name="T5" fmla="*/ 27 h 96"/>
                <a:gd name="T6" fmla="*/ 40 w 80"/>
                <a:gd name="T7" fmla="*/ 0 h 96"/>
                <a:gd name="T8" fmla="*/ 37 w 80"/>
                <a:gd name="T9" fmla="*/ 1 h 96"/>
                <a:gd name="T10" fmla="*/ 25 w 80"/>
                <a:gd name="T11" fmla="*/ 6 h 96"/>
                <a:gd name="T12" fmla="*/ 24 w 80"/>
                <a:gd name="T13" fmla="*/ 7 h 96"/>
                <a:gd name="T14" fmla="*/ 26 w 80"/>
                <a:gd name="T15" fmla="*/ 15 h 96"/>
                <a:gd name="T16" fmla="*/ 20 w 80"/>
                <a:gd name="T17" fmla="*/ 23 h 96"/>
                <a:gd name="T18" fmla="*/ 29 w 80"/>
                <a:gd name="T19" fmla="*/ 88 h 96"/>
                <a:gd name="T20" fmla="*/ 43 w 80"/>
                <a:gd name="T21" fmla="*/ 96 h 96"/>
                <a:gd name="T22" fmla="*/ 53 w 80"/>
                <a:gd name="T23" fmla="*/ 88 h 96"/>
                <a:gd name="T24" fmla="*/ 56 w 80"/>
                <a:gd name="T25" fmla="*/ 78 h 96"/>
                <a:gd name="T26" fmla="*/ 61 w 80"/>
                <a:gd name="T27" fmla="*/ 77 h 96"/>
                <a:gd name="T28" fmla="*/ 76 w 80"/>
                <a:gd name="T29" fmla="*/ 70 h 96"/>
                <a:gd name="T30" fmla="*/ 75 w 80"/>
                <a:gd name="T31" fmla="*/ 66 h 96"/>
                <a:gd name="T32" fmla="*/ 73 w 80"/>
                <a:gd name="T33" fmla="*/ 64 h 96"/>
                <a:gd name="T34" fmla="*/ 58 w 80"/>
                <a:gd name="T35" fmla="*/ 73 h 96"/>
                <a:gd name="T36" fmla="*/ 53 w 80"/>
                <a:gd name="T37" fmla="*/ 71 h 96"/>
                <a:gd name="T38" fmla="*/ 60 w 80"/>
                <a:gd name="T39" fmla="*/ 65 h 96"/>
                <a:gd name="T40" fmla="*/ 80 w 80"/>
                <a:gd name="T41" fmla="*/ 55 h 96"/>
                <a:gd name="T42" fmla="*/ 79 w 80"/>
                <a:gd name="T43" fmla="*/ 52 h 96"/>
                <a:gd name="T44" fmla="*/ 78 w 80"/>
                <a:gd name="T45" fmla="*/ 51 h 96"/>
                <a:gd name="T46" fmla="*/ 41 w 80"/>
                <a:gd name="T47" fmla="*/ 70 h 96"/>
                <a:gd name="T48" fmla="*/ 43 w 80"/>
                <a:gd name="T49" fmla="*/ 72 h 96"/>
                <a:gd name="T50" fmla="*/ 44 w 80"/>
                <a:gd name="T51" fmla="*/ 71 h 96"/>
                <a:gd name="T52" fmla="*/ 46 w 80"/>
                <a:gd name="T53" fmla="*/ 74 h 96"/>
                <a:gd name="T54" fmla="*/ 50 w 80"/>
                <a:gd name="T55" fmla="*/ 72 h 96"/>
                <a:gd name="T56" fmla="*/ 41 w 80"/>
                <a:gd name="T57" fmla="*/ 81 h 96"/>
                <a:gd name="T58" fmla="*/ 23 w 80"/>
                <a:gd name="T59" fmla="*/ 33 h 96"/>
                <a:gd name="T60" fmla="*/ 36 w 80"/>
                <a:gd name="T61" fmla="*/ 37 h 96"/>
                <a:gd name="T62" fmla="*/ 54 w 80"/>
                <a:gd name="T63" fmla="*/ 29 h 96"/>
                <a:gd name="T64" fmla="*/ 40 w 80"/>
                <a:gd name="T65" fmla="*/ 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0" h="96">
                  <a:moveTo>
                    <a:pt x="28" y="28"/>
                  </a:moveTo>
                  <a:cubicBezTo>
                    <a:pt x="26" y="28"/>
                    <a:pt x="24" y="27"/>
                    <a:pt x="23" y="25"/>
                  </a:cubicBezTo>
                  <a:cubicBezTo>
                    <a:pt x="22" y="22"/>
                    <a:pt x="23" y="19"/>
                    <a:pt x="26" y="18"/>
                  </a:cubicBezTo>
                  <a:cubicBezTo>
                    <a:pt x="27" y="18"/>
                    <a:pt x="27" y="18"/>
                    <a:pt x="28" y="18"/>
                  </a:cubicBezTo>
                  <a:cubicBezTo>
                    <a:pt x="30" y="18"/>
                    <a:pt x="32" y="19"/>
                    <a:pt x="33" y="21"/>
                  </a:cubicBezTo>
                  <a:cubicBezTo>
                    <a:pt x="34" y="23"/>
                    <a:pt x="33" y="26"/>
                    <a:pt x="30" y="27"/>
                  </a:cubicBezTo>
                  <a:cubicBezTo>
                    <a:pt x="30" y="28"/>
                    <a:pt x="29" y="28"/>
                    <a:pt x="28" y="28"/>
                  </a:cubicBezTo>
                  <a:moveTo>
                    <a:pt x="40" y="0"/>
                  </a:moveTo>
                  <a:cubicBezTo>
                    <a:pt x="40" y="0"/>
                    <a:pt x="39" y="0"/>
                    <a:pt x="39" y="0"/>
                  </a:cubicBezTo>
                  <a:cubicBezTo>
                    <a:pt x="37" y="1"/>
                    <a:pt x="37" y="1"/>
                    <a:pt x="37" y="1"/>
                  </a:cubicBezTo>
                  <a:cubicBezTo>
                    <a:pt x="37" y="0"/>
                    <a:pt x="37" y="0"/>
                    <a:pt x="37" y="0"/>
                  </a:cubicBezTo>
                  <a:cubicBezTo>
                    <a:pt x="25" y="6"/>
                    <a:pt x="25" y="6"/>
                    <a:pt x="25" y="6"/>
                  </a:cubicBezTo>
                  <a:cubicBezTo>
                    <a:pt x="25" y="6"/>
                    <a:pt x="25" y="6"/>
                    <a:pt x="25" y="6"/>
                  </a:cubicBezTo>
                  <a:cubicBezTo>
                    <a:pt x="24" y="7"/>
                    <a:pt x="24" y="7"/>
                    <a:pt x="24" y="7"/>
                  </a:cubicBezTo>
                  <a:cubicBezTo>
                    <a:pt x="23" y="7"/>
                    <a:pt x="23" y="8"/>
                    <a:pt x="23" y="9"/>
                  </a:cubicBezTo>
                  <a:cubicBezTo>
                    <a:pt x="26" y="15"/>
                    <a:pt x="26" y="15"/>
                    <a:pt x="26" y="15"/>
                  </a:cubicBezTo>
                  <a:cubicBezTo>
                    <a:pt x="25" y="15"/>
                    <a:pt x="25" y="15"/>
                    <a:pt x="25" y="15"/>
                  </a:cubicBezTo>
                  <a:cubicBezTo>
                    <a:pt x="22" y="17"/>
                    <a:pt x="20" y="20"/>
                    <a:pt x="20" y="23"/>
                  </a:cubicBezTo>
                  <a:cubicBezTo>
                    <a:pt x="6" y="32"/>
                    <a:pt x="0" y="51"/>
                    <a:pt x="8" y="69"/>
                  </a:cubicBezTo>
                  <a:cubicBezTo>
                    <a:pt x="13" y="78"/>
                    <a:pt x="21" y="85"/>
                    <a:pt x="29" y="88"/>
                  </a:cubicBezTo>
                  <a:cubicBezTo>
                    <a:pt x="26" y="96"/>
                    <a:pt x="26" y="96"/>
                    <a:pt x="26" y="96"/>
                  </a:cubicBezTo>
                  <a:cubicBezTo>
                    <a:pt x="43" y="96"/>
                    <a:pt x="43" y="96"/>
                    <a:pt x="43" y="96"/>
                  </a:cubicBezTo>
                  <a:cubicBezTo>
                    <a:pt x="42" y="90"/>
                    <a:pt x="42" y="90"/>
                    <a:pt x="42" y="90"/>
                  </a:cubicBezTo>
                  <a:cubicBezTo>
                    <a:pt x="46" y="90"/>
                    <a:pt x="49" y="89"/>
                    <a:pt x="53" y="88"/>
                  </a:cubicBezTo>
                  <a:cubicBezTo>
                    <a:pt x="55" y="87"/>
                    <a:pt x="57" y="85"/>
                    <a:pt x="59" y="84"/>
                  </a:cubicBezTo>
                  <a:cubicBezTo>
                    <a:pt x="56" y="78"/>
                    <a:pt x="56" y="78"/>
                    <a:pt x="56" y="78"/>
                  </a:cubicBezTo>
                  <a:cubicBezTo>
                    <a:pt x="60" y="76"/>
                    <a:pt x="60" y="76"/>
                    <a:pt x="60" y="76"/>
                  </a:cubicBezTo>
                  <a:cubicBezTo>
                    <a:pt x="60" y="76"/>
                    <a:pt x="61" y="77"/>
                    <a:pt x="61" y="77"/>
                  </a:cubicBezTo>
                  <a:cubicBezTo>
                    <a:pt x="61" y="77"/>
                    <a:pt x="61" y="77"/>
                    <a:pt x="61" y="77"/>
                  </a:cubicBezTo>
                  <a:cubicBezTo>
                    <a:pt x="76" y="70"/>
                    <a:pt x="76" y="70"/>
                    <a:pt x="76" y="70"/>
                  </a:cubicBezTo>
                  <a:cubicBezTo>
                    <a:pt x="76" y="70"/>
                    <a:pt x="76" y="68"/>
                    <a:pt x="76" y="67"/>
                  </a:cubicBezTo>
                  <a:cubicBezTo>
                    <a:pt x="75" y="66"/>
                    <a:pt x="75" y="66"/>
                    <a:pt x="75" y="66"/>
                  </a:cubicBezTo>
                  <a:cubicBezTo>
                    <a:pt x="74" y="65"/>
                    <a:pt x="74" y="64"/>
                    <a:pt x="73" y="64"/>
                  </a:cubicBezTo>
                  <a:cubicBezTo>
                    <a:pt x="73" y="64"/>
                    <a:pt x="73" y="64"/>
                    <a:pt x="73" y="64"/>
                  </a:cubicBezTo>
                  <a:cubicBezTo>
                    <a:pt x="59" y="71"/>
                    <a:pt x="59" y="71"/>
                    <a:pt x="59" y="71"/>
                  </a:cubicBezTo>
                  <a:cubicBezTo>
                    <a:pt x="58" y="71"/>
                    <a:pt x="58" y="72"/>
                    <a:pt x="58" y="73"/>
                  </a:cubicBezTo>
                  <a:cubicBezTo>
                    <a:pt x="54" y="75"/>
                    <a:pt x="54" y="75"/>
                    <a:pt x="54" y="75"/>
                  </a:cubicBezTo>
                  <a:cubicBezTo>
                    <a:pt x="53" y="71"/>
                    <a:pt x="53" y="71"/>
                    <a:pt x="53" y="71"/>
                  </a:cubicBezTo>
                  <a:cubicBezTo>
                    <a:pt x="60" y="67"/>
                    <a:pt x="60" y="67"/>
                    <a:pt x="60" y="67"/>
                  </a:cubicBezTo>
                  <a:cubicBezTo>
                    <a:pt x="61" y="67"/>
                    <a:pt x="61" y="66"/>
                    <a:pt x="60" y="65"/>
                  </a:cubicBezTo>
                  <a:cubicBezTo>
                    <a:pt x="60" y="64"/>
                    <a:pt x="60" y="64"/>
                    <a:pt x="60" y="64"/>
                  </a:cubicBezTo>
                  <a:cubicBezTo>
                    <a:pt x="80" y="55"/>
                    <a:pt x="80" y="55"/>
                    <a:pt x="80" y="55"/>
                  </a:cubicBezTo>
                  <a:cubicBezTo>
                    <a:pt x="80" y="54"/>
                    <a:pt x="80" y="54"/>
                    <a:pt x="80" y="53"/>
                  </a:cubicBezTo>
                  <a:cubicBezTo>
                    <a:pt x="79" y="52"/>
                    <a:pt x="79" y="52"/>
                    <a:pt x="79" y="52"/>
                  </a:cubicBezTo>
                  <a:cubicBezTo>
                    <a:pt x="79" y="51"/>
                    <a:pt x="79" y="51"/>
                    <a:pt x="78" y="51"/>
                  </a:cubicBezTo>
                  <a:cubicBezTo>
                    <a:pt x="78" y="51"/>
                    <a:pt x="78" y="51"/>
                    <a:pt x="78" y="51"/>
                  </a:cubicBezTo>
                  <a:cubicBezTo>
                    <a:pt x="41" y="68"/>
                    <a:pt x="41" y="68"/>
                    <a:pt x="41" y="68"/>
                  </a:cubicBezTo>
                  <a:cubicBezTo>
                    <a:pt x="41" y="68"/>
                    <a:pt x="40" y="69"/>
                    <a:pt x="41" y="70"/>
                  </a:cubicBezTo>
                  <a:cubicBezTo>
                    <a:pt x="41" y="71"/>
                    <a:pt x="41" y="71"/>
                    <a:pt x="41" y="71"/>
                  </a:cubicBezTo>
                  <a:cubicBezTo>
                    <a:pt x="42" y="71"/>
                    <a:pt x="42" y="72"/>
                    <a:pt x="43" y="72"/>
                  </a:cubicBezTo>
                  <a:cubicBezTo>
                    <a:pt x="43" y="72"/>
                    <a:pt x="43" y="72"/>
                    <a:pt x="43" y="72"/>
                  </a:cubicBezTo>
                  <a:cubicBezTo>
                    <a:pt x="44" y="71"/>
                    <a:pt x="44" y="71"/>
                    <a:pt x="44" y="71"/>
                  </a:cubicBezTo>
                  <a:cubicBezTo>
                    <a:pt x="44" y="72"/>
                    <a:pt x="44" y="72"/>
                    <a:pt x="44" y="72"/>
                  </a:cubicBezTo>
                  <a:cubicBezTo>
                    <a:pt x="45" y="73"/>
                    <a:pt x="45" y="74"/>
                    <a:pt x="46" y="74"/>
                  </a:cubicBezTo>
                  <a:cubicBezTo>
                    <a:pt x="46" y="74"/>
                    <a:pt x="46" y="74"/>
                    <a:pt x="46" y="74"/>
                  </a:cubicBezTo>
                  <a:cubicBezTo>
                    <a:pt x="50" y="72"/>
                    <a:pt x="50" y="72"/>
                    <a:pt x="50" y="72"/>
                  </a:cubicBezTo>
                  <a:cubicBezTo>
                    <a:pt x="49" y="76"/>
                    <a:pt x="47" y="79"/>
                    <a:pt x="45" y="80"/>
                  </a:cubicBezTo>
                  <a:cubicBezTo>
                    <a:pt x="44" y="81"/>
                    <a:pt x="42" y="81"/>
                    <a:pt x="41" y="81"/>
                  </a:cubicBezTo>
                  <a:cubicBezTo>
                    <a:pt x="34" y="81"/>
                    <a:pt x="26" y="74"/>
                    <a:pt x="21" y="63"/>
                  </a:cubicBezTo>
                  <a:cubicBezTo>
                    <a:pt x="15" y="50"/>
                    <a:pt x="16" y="37"/>
                    <a:pt x="23" y="33"/>
                  </a:cubicBezTo>
                  <a:cubicBezTo>
                    <a:pt x="24" y="33"/>
                    <a:pt x="25" y="33"/>
                    <a:pt x="26" y="33"/>
                  </a:cubicBezTo>
                  <a:cubicBezTo>
                    <a:pt x="29" y="33"/>
                    <a:pt x="33" y="34"/>
                    <a:pt x="36" y="37"/>
                  </a:cubicBezTo>
                  <a:cubicBezTo>
                    <a:pt x="36" y="37"/>
                    <a:pt x="36" y="37"/>
                    <a:pt x="36" y="37"/>
                  </a:cubicBezTo>
                  <a:cubicBezTo>
                    <a:pt x="54" y="29"/>
                    <a:pt x="54" y="29"/>
                    <a:pt x="54" y="29"/>
                  </a:cubicBezTo>
                  <a:cubicBezTo>
                    <a:pt x="41" y="0"/>
                    <a:pt x="41" y="0"/>
                    <a:pt x="41" y="0"/>
                  </a:cubicBezTo>
                  <a:cubicBezTo>
                    <a:pt x="41" y="0"/>
                    <a:pt x="40" y="0"/>
                    <a:pt x="40" y="0"/>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32" name="Freeform 18"/>
            <p:cNvSpPr>
              <a:spLocks/>
            </p:cNvSpPr>
            <p:nvPr/>
          </p:nvSpPr>
          <p:spPr bwMode="auto">
            <a:xfrm>
              <a:off x="9533916" y="2239422"/>
              <a:ext cx="41027" cy="36709"/>
            </a:xfrm>
            <a:custGeom>
              <a:avLst/>
              <a:gdLst>
                <a:gd name="T0" fmla="*/ 4 w 8"/>
                <a:gd name="T1" fmla="*/ 0 h 7"/>
                <a:gd name="T2" fmla="*/ 3 w 8"/>
                <a:gd name="T3" fmla="*/ 1 h 7"/>
                <a:gd name="T4" fmla="*/ 1 w 8"/>
                <a:gd name="T5" fmla="*/ 5 h 7"/>
                <a:gd name="T6" fmla="*/ 4 w 8"/>
                <a:gd name="T7" fmla="*/ 7 h 7"/>
                <a:gd name="T8" fmla="*/ 5 w 8"/>
                <a:gd name="T9" fmla="*/ 6 h 7"/>
                <a:gd name="T10" fmla="*/ 7 w 8"/>
                <a:gd name="T11" fmla="*/ 2 h 7"/>
                <a:gd name="T12" fmla="*/ 4 w 8"/>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8" h="7">
                  <a:moveTo>
                    <a:pt x="4" y="0"/>
                  </a:moveTo>
                  <a:cubicBezTo>
                    <a:pt x="4" y="0"/>
                    <a:pt x="3" y="0"/>
                    <a:pt x="3" y="1"/>
                  </a:cubicBezTo>
                  <a:cubicBezTo>
                    <a:pt x="1" y="1"/>
                    <a:pt x="0" y="3"/>
                    <a:pt x="1" y="5"/>
                  </a:cubicBezTo>
                  <a:cubicBezTo>
                    <a:pt x="2" y="6"/>
                    <a:pt x="3" y="7"/>
                    <a:pt x="4" y="7"/>
                  </a:cubicBezTo>
                  <a:cubicBezTo>
                    <a:pt x="4" y="7"/>
                    <a:pt x="5" y="7"/>
                    <a:pt x="5" y="6"/>
                  </a:cubicBezTo>
                  <a:cubicBezTo>
                    <a:pt x="7" y="6"/>
                    <a:pt x="8" y="4"/>
                    <a:pt x="7" y="2"/>
                  </a:cubicBezTo>
                  <a:cubicBezTo>
                    <a:pt x="6" y="1"/>
                    <a:pt x="5" y="0"/>
                    <a:pt x="4" y="0"/>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cs typeface="+mn-ea"/>
                <a:sym typeface="+mn-lt"/>
              </a:endParaRPr>
            </a:p>
          </p:txBody>
        </p:sp>
      </p:grpSp>
      <p:grpSp>
        <p:nvGrpSpPr>
          <p:cNvPr id="4" name="组合 3"/>
          <p:cNvGrpSpPr/>
          <p:nvPr/>
        </p:nvGrpSpPr>
        <p:grpSpPr>
          <a:xfrm>
            <a:off x="1816476" y="2075313"/>
            <a:ext cx="602453" cy="606771"/>
            <a:chOff x="1816476" y="2075313"/>
            <a:chExt cx="602453" cy="606771"/>
          </a:xfrm>
        </p:grpSpPr>
        <p:sp>
          <p:nvSpPr>
            <p:cNvPr id="33" name="Oval 19"/>
            <p:cNvSpPr>
              <a:spLocks noChangeArrowheads="1"/>
            </p:cNvSpPr>
            <p:nvPr/>
          </p:nvSpPr>
          <p:spPr bwMode="auto">
            <a:xfrm>
              <a:off x="2060480" y="2321476"/>
              <a:ext cx="112285" cy="118763"/>
            </a:xfrm>
            <a:prstGeom prst="ellipse">
              <a:avLst/>
            </a:prstGeom>
            <a:solidFill>
              <a:srgbClr val="18478F"/>
            </a:solidFill>
            <a:ln>
              <a:noFill/>
            </a:ln>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34" name="Freeform 20"/>
            <p:cNvSpPr>
              <a:spLocks noEditPoints="1"/>
            </p:cNvSpPr>
            <p:nvPr/>
          </p:nvSpPr>
          <p:spPr bwMode="auto">
            <a:xfrm>
              <a:off x="1816476" y="2075313"/>
              <a:ext cx="602453" cy="606771"/>
            </a:xfrm>
            <a:custGeom>
              <a:avLst/>
              <a:gdLst>
                <a:gd name="T0" fmla="*/ 59 w 118"/>
                <a:gd name="T1" fmla="*/ 90 h 118"/>
                <a:gd name="T2" fmla="*/ 29 w 118"/>
                <a:gd name="T3" fmla="*/ 60 h 118"/>
                <a:gd name="T4" fmla="*/ 59 w 118"/>
                <a:gd name="T5" fmla="*/ 30 h 118"/>
                <a:gd name="T6" fmla="*/ 89 w 118"/>
                <a:gd name="T7" fmla="*/ 60 h 118"/>
                <a:gd name="T8" fmla="*/ 59 w 118"/>
                <a:gd name="T9" fmla="*/ 90 h 118"/>
                <a:gd name="T10" fmla="*/ 64 w 118"/>
                <a:gd name="T11" fmla="*/ 0 h 118"/>
                <a:gd name="T12" fmla="*/ 54 w 118"/>
                <a:gd name="T13" fmla="*/ 0 h 118"/>
                <a:gd name="T14" fmla="*/ 47 w 118"/>
                <a:gd name="T15" fmla="*/ 6 h 118"/>
                <a:gd name="T16" fmla="*/ 44 w 118"/>
                <a:gd name="T17" fmla="*/ 17 h 118"/>
                <a:gd name="T18" fmla="*/ 40 w 118"/>
                <a:gd name="T19" fmla="*/ 19 h 118"/>
                <a:gd name="T20" fmla="*/ 30 w 118"/>
                <a:gd name="T21" fmla="*/ 13 h 118"/>
                <a:gd name="T22" fmla="*/ 26 w 118"/>
                <a:gd name="T23" fmla="*/ 12 h 118"/>
                <a:gd name="T24" fmla="*/ 21 w 118"/>
                <a:gd name="T25" fmla="*/ 14 h 118"/>
                <a:gd name="T26" fmla="*/ 14 w 118"/>
                <a:gd name="T27" fmla="*/ 21 h 118"/>
                <a:gd name="T28" fmla="*/ 13 w 118"/>
                <a:gd name="T29" fmla="*/ 30 h 118"/>
                <a:gd name="T30" fmla="*/ 19 w 118"/>
                <a:gd name="T31" fmla="*/ 40 h 118"/>
                <a:gd name="T32" fmla="*/ 17 w 118"/>
                <a:gd name="T33" fmla="*/ 44 h 118"/>
                <a:gd name="T34" fmla="*/ 6 w 118"/>
                <a:gd name="T35" fmla="*/ 47 h 118"/>
                <a:gd name="T36" fmla="*/ 0 w 118"/>
                <a:gd name="T37" fmla="*/ 54 h 118"/>
                <a:gd name="T38" fmla="*/ 0 w 118"/>
                <a:gd name="T39" fmla="*/ 64 h 118"/>
                <a:gd name="T40" fmla="*/ 6 w 118"/>
                <a:gd name="T41" fmla="*/ 71 h 118"/>
                <a:gd name="T42" fmla="*/ 17 w 118"/>
                <a:gd name="T43" fmla="*/ 73 h 118"/>
                <a:gd name="T44" fmla="*/ 19 w 118"/>
                <a:gd name="T45" fmla="*/ 78 h 118"/>
                <a:gd name="T46" fmla="*/ 13 w 118"/>
                <a:gd name="T47" fmla="*/ 88 h 118"/>
                <a:gd name="T48" fmla="*/ 14 w 118"/>
                <a:gd name="T49" fmla="*/ 97 h 118"/>
                <a:gd name="T50" fmla="*/ 21 w 118"/>
                <a:gd name="T51" fmla="*/ 104 h 118"/>
                <a:gd name="T52" fmla="*/ 26 w 118"/>
                <a:gd name="T53" fmla="*/ 106 h 118"/>
                <a:gd name="T54" fmla="*/ 30 w 118"/>
                <a:gd name="T55" fmla="*/ 105 h 118"/>
                <a:gd name="T56" fmla="*/ 40 w 118"/>
                <a:gd name="T57" fmla="*/ 99 h 118"/>
                <a:gd name="T58" fmla="*/ 44 w 118"/>
                <a:gd name="T59" fmla="*/ 101 h 118"/>
                <a:gd name="T60" fmla="*/ 47 w 118"/>
                <a:gd name="T61" fmla="*/ 112 h 118"/>
                <a:gd name="T62" fmla="*/ 54 w 118"/>
                <a:gd name="T63" fmla="*/ 118 h 118"/>
                <a:gd name="T64" fmla="*/ 64 w 118"/>
                <a:gd name="T65" fmla="*/ 118 h 118"/>
                <a:gd name="T66" fmla="*/ 71 w 118"/>
                <a:gd name="T67" fmla="*/ 112 h 118"/>
                <a:gd name="T68" fmla="*/ 73 w 118"/>
                <a:gd name="T69" fmla="*/ 101 h 118"/>
                <a:gd name="T70" fmla="*/ 78 w 118"/>
                <a:gd name="T71" fmla="*/ 99 h 118"/>
                <a:gd name="T72" fmla="*/ 88 w 118"/>
                <a:gd name="T73" fmla="*/ 105 h 118"/>
                <a:gd name="T74" fmla="*/ 92 w 118"/>
                <a:gd name="T75" fmla="*/ 106 h 118"/>
                <a:gd name="T76" fmla="*/ 97 w 118"/>
                <a:gd name="T77" fmla="*/ 104 h 118"/>
                <a:gd name="T78" fmla="*/ 104 w 118"/>
                <a:gd name="T79" fmla="*/ 97 h 118"/>
                <a:gd name="T80" fmla="*/ 105 w 118"/>
                <a:gd name="T81" fmla="*/ 88 h 118"/>
                <a:gd name="T82" fmla="*/ 99 w 118"/>
                <a:gd name="T83" fmla="*/ 78 h 118"/>
                <a:gd name="T84" fmla="*/ 101 w 118"/>
                <a:gd name="T85" fmla="*/ 73 h 118"/>
                <a:gd name="T86" fmla="*/ 112 w 118"/>
                <a:gd name="T87" fmla="*/ 71 h 118"/>
                <a:gd name="T88" fmla="*/ 118 w 118"/>
                <a:gd name="T89" fmla="*/ 64 h 118"/>
                <a:gd name="T90" fmla="*/ 118 w 118"/>
                <a:gd name="T91" fmla="*/ 54 h 118"/>
                <a:gd name="T92" fmla="*/ 112 w 118"/>
                <a:gd name="T93" fmla="*/ 47 h 118"/>
                <a:gd name="T94" fmla="*/ 101 w 118"/>
                <a:gd name="T95" fmla="*/ 44 h 118"/>
                <a:gd name="T96" fmla="*/ 99 w 118"/>
                <a:gd name="T97" fmla="*/ 40 h 118"/>
                <a:gd name="T98" fmla="*/ 105 w 118"/>
                <a:gd name="T99" fmla="*/ 30 h 118"/>
                <a:gd name="T100" fmla="*/ 104 w 118"/>
                <a:gd name="T101" fmla="*/ 21 h 118"/>
                <a:gd name="T102" fmla="*/ 97 w 118"/>
                <a:gd name="T103" fmla="*/ 14 h 118"/>
                <a:gd name="T104" fmla="*/ 92 w 118"/>
                <a:gd name="T105" fmla="*/ 12 h 118"/>
                <a:gd name="T106" fmla="*/ 88 w 118"/>
                <a:gd name="T107" fmla="*/ 13 h 118"/>
                <a:gd name="T108" fmla="*/ 78 w 118"/>
                <a:gd name="T109" fmla="*/ 19 h 118"/>
                <a:gd name="T110" fmla="*/ 73 w 118"/>
                <a:gd name="T111" fmla="*/ 17 h 118"/>
                <a:gd name="T112" fmla="*/ 71 w 118"/>
                <a:gd name="T113" fmla="*/ 6 h 118"/>
                <a:gd name="T114" fmla="*/ 64 w 118"/>
                <a:gd name="T115" fmla="*/ 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18" h="118">
                  <a:moveTo>
                    <a:pt x="59" y="90"/>
                  </a:moveTo>
                  <a:cubicBezTo>
                    <a:pt x="42" y="90"/>
                    <a:pt x="29" y="76"/>
                    <a:pt x="29" y="60"/>
                  </a:cubicBezTo>
                  <a:cubicBezTo>
                    <a:pt x="29" y="43"/>
                    <a:pt x="42" y="30"/>
                    <a:pt x="59" y="30"/>
                  </a:cubicBezTo>
                  <a:cubicBezTo>
                    <a:pt x="75" y="30"/>
                    <a:pt x="89" y="43"/>
                    <a:pt x="89" y="60"/>
                  </a:cubicBezTo>
                  <a:cubicBezTo>
                    <a:pt x="89" y="76"/>
                    <a:pt x="75" y="90"/>
                    <a:pt x="59" y="90"/>
                  </a:cubicBezTo>
                  <a:moveTo>
                    <a:pt x="64" y="0"/>
                  </a:moveTo>
                  <a:cubicBezTo>
                    <a:pt x="54" y="0"/>
                    <a:pt x="54" y="0"/>
                    <a:pt x="54" y="0"/>
                  </a:cubicBezTo>
                  <a:cubicBezTo>
                    <a:pt x="50" y="0"/>
                    <a:pt x="47" y="3"/>
                    <a:pt x="47" y="6"/>
                  </a:cubicBezTo>
                  <a:cubicBezTo>
                    <a:pt x="44" y="17"/>
                    <a:pt x="44" y="17"/>
                    <a:pt x="44" y="17"/>
                  </a:cubicBezTo>
                  <a:cubicBezTo>
                    <a:pt x="43" y="18"/>
                    <a:pt x="41" y="18"/>
                    <a:pt x="40" y="19"/>
                  </a:cubicBezTo>
                  <a:cubicBezTo>
                    <a:pt x="30" y="13"/>
                    <a:pt x="30" y="13"/>
                    <a:pt x="30" y="13"/>
                  </a:cubicBezTo>
                  <a:cubicBezTo>
                    <a:pt x="29" y="12"/>
                    <a:pt x="28" y="12"/>
                    <a:pt x="26" y="12"/>
                  </a:cubicBezTo>
                  <a:cubicBezTo>
                    <a:pt x="24" y="12"/>
                    <a:pt x="22" y="12"/>
                    <a:pt x="21" y="14"/>
                  </a:cubicBezTo>
                  <a:cubicBezTo>
                    <a:pt x="14" y="21"/>
                    <a:pt x="14" y="21"/>
                    <a:pt x="14" y="21"/>
                  </a:cubicBezTo>
                  <a:cubicBezTo>
                    <a:pt x="11" y="23"/>
                    <a:pt x="11" y="27"/>
                    <a:pt x="13" y="30"/>
                  </a:cubicBezTo>
                  <a:cubicBezTo>
                    <a:pt x="19" y="40"/>
                    <a:pt x="19" y="40"/>
                    <a:pt x="19" y="40"/>
                  </a:cubicBezTo>
                  <a:cubicBezTo>
                    <a:pt x="19" y="41"/>
                    <a:pt x="18" y="43"/>
                    <a:pt x="17" y="44"/>
                  </a:cubicBezTo>
                  <a:cubicBezTo>
                    <a:pt x="6" y="47"/>
                    <a:pt x="6" y="47"/>
                    <a:pt x="6" y="47"/>
                  </a:cubicBezTo>
                  <a:cubicBezTo>
                    <a:pt x="3" y="47"/>
                    <a:pt x="0" y="50"/>
                    <a:pt x="0" y="54"/>
                  </a:cubicBezTo>
                  <a:cubicBezTo>
                    <a:pt x="0" y="64"/>
                    <a:pt x="0" y="64"/>
                    <a:pt x="0" y="64"/>
                  </a:cubicBezTo>
                  <a:cubicBezTo>
                    <a:pt x="0" y="67"/>
                    <a:pt x="3" y="70"/>
                    <a:pt x="6" y="71"/>
                  </a:cubicBezTo>
                  <a:cubicBezTo>
                    <a:pt x="17" y="73"/>
                    <a:pt x="17" y="73"/>
                    <a:pt x="17" y="73"/>
                  </a:cubicBezTo>
                  <a:cubicBezTo>
                    <a:pt x="18" y="75"/>
                    <a:pt x="19" y="77"/>
                    <a:pt x="19" y="78"/>
                  </a:cubicBezTo>
                  <a:cubicBezTo>
                    <a:pt x="13" y="88"/>
                    <a:pt x="13" y="88"/>
                    <a:pt x="13" y="88"/>
                  </a:cubicBezTo>
                  <a:cubicBezTo>
                    <a:pt x="11" y="91"/>
                    <a:pt x="11" y="95"/>
                    <a:pt x="14" y="97"/>
                  </a:cubicBezTo>
                  <a:cubicBezTo>
                    <a:pt x="21" y="104"/>
                    <a:pt x="21" y="104"/>
                    <a:pt x="21" y="104"/>
                  </a:cubicBezTo>
                  <a:cubicBezTo>
                    <a:pt x="22" y="105"/>
                    <a:pt x="24" y="106"/>
                    <a:pt x="26" y="106"/>
                  </a:cubicBezTo>
                  <a:cubicBezTo>
                    <a:pt x="28" y="106"/>
                    <a:pt x="29" y="106"/>
                    <a:pt x="30" y="105"/>
                  </a:cubicBezTo>
                  <a:cubicBezTo>
                    <a:pt x="40" y="99"/>
                    <a:pt x="40" y="99"/>
                    <a:pt x="40" y="99"/>
                  </a:cubicBezTo>
                  <a:cubicBezTo>
                    <a:pt x="41" y="99"/>
                    <a:pt x="43" y="100"/>
                    <a:pt x="44" y="101"/>
                  </a:cubicBezTo>
                  <a:cubicBezTo>
                    <a:pt x="47" y="112"/>
                    <a:pt x="47" y="112"/>
                    <a:pt x="47" y="112"/>
                  </a:cubicBezTo>
                  <a:cubicBezTo>
                    <a:pt x="47" y="115"/>
                    <a:pt x="50" y="118"/>
                    <a:pt x="54" y="118"/>
                  </a:cubicBezTo>
                  <a:cubicBezTo>
                    <a:pt x="64" y="118"/>
                    <a:pt x="64" y="118"/>
                    <a:pt x="64" y="118"/>
                  </a:cubicBezTo>
                  <a:cubicBezTo>
                    <a:pt x="67" y="118"/>
                    <a:pt x="70" y="115"/>
                    <a:pt x="71" y="112"/>
                  </a:cubicBezTo>
                  <a:cubicBezTo>
                    <a:pt x="73" y="101"/>
                    <a:pt x="73" y="101"/>
                    <a:pt x="73" y="101"/>
                  </a:cubicBezTo>
                  <a:cubicBezTo>
                    <a:pt x="75" y="100"/>
                    <a:pt x="77" y="99"/>
                    <a:pt x="78" y="99"/>
                  </a:cubicBezTo>
                  <a:cubicBezTo>
                    <a:pt x="88" y="105"/>
                    <a:pt x="88" y="105"/>
                    <a:pt x="88" y="105"/>
                  </a:cubicBezTo>
                  <a:cubicBezTo>
                    <a:pt x="89" y="106"/>
                    <a:pt x="90" y="106"/>
                    <a:pt x="92" y="106"/>
                  </a:cubicBezTo>
                  <a:cubicBezTo>
                    <a:pt x="94" y="106"/>
                    <a:pt x="96" y="105"/>
                    <a:pt x="97" y="104"/>
                  </a:cubicBezTo>
                  <a:cubicBezTo>
                    <a:pt x="104" y="97"/>
                    <a:pt x="104" y="97"/>
                    <a:pt x="104" y="97"/>
                  </a:cubicBezTo>
                  <a:cubicBezTo>
                    <a:pt x="107" y="95"/>
                    <a:pt x="107" y="91"/>
                    <a:pt x="105" y="88"/>
                  </a:cubicBezTo>
                  <a:cubicBezTo>
                    <a:pt x="99" y="78"/>
                    <a:pt x="99" y="78"/>
                    <a:pt x="99" y="78"/>
                  </a:cubicBezTo>
                  <a:cubicBezTo>
                    <a:pt x="99" y="77"/>
                    <a:pt x="100" y="75"/>
                    <a:pt x="101" y="73"/>
                  </a:cubicBezTo>
                  <a:cubicBezTo>
                    <a:pt x="112" y="71"/>
                    <a:pt x="112" y="71"/>
                    <a:pt x="112" y="71"/>
                  </a:cubicBezTo>
                  <a:cubicBezTo>
                    <a:pt x="115" y="70"/>
                    <a:pt x="118" y="67"/>
                    <a:pt x="118" y="64"/>
                  </a:cubicBezTo>
                  <a:cubicBezTo>
                    <a:pt x="118" y="54"/>
                    <a:pt x="118" y="54"/>
                    <a:pt x="118" y="54"/>
                  </a:cubicBezTo>
                  <a:cubicBezTo>
                    <a:pt x="118" y="50"/>
                    <a:pt x="115" y="47"/>
                    <a:pt x="112" y="47"/>
                  </a:cubicBezTo>
                  <a:cubicBezTo>
                    <a:pt x="101" y="44"/>
                    <a:pt x="101" y="44"/>
                    <a:pt x="101" y="44"/>
                  </a:cubicBezTo>
                  <a:cubicBezTo>
                    <a:pt x="100" y="43"/>
                    <a:pt x="99" y="41"/>
                    <a:pt x="99" y="40"/>
                  </a:cubicBezTo>
                  <a:cubicBezTo>
                    <a:pt x="105" y="30"/>
                    <a:pt x="105" y="30"/>
                    <a:pt x="105" y="30"/>
                  </a:cubicBezTo>
                  <a:cubicBezTo>
                    <a:pt x="107" y="27"/>
                    <a:pt x="107" y="23"/>
                    <a:pt x="104" y="21"/>
                  </a:cubicBezTo>
                  <a:cubicBezTo>
                    <a:pt x="97" y="14"/>
                    <a:pt x="97" y="14"/>
                    <a:pt x="97" y="14"/>
                  </a:cubicBezTo>
                  <a:cubicBezTo>
                    <a:pt x="96" y="12"/>
                    <a:pt x="94" y="12"/>
                    <a:pt x="92" y="12"/>
                  </a:cubicBezTo>
                  <a:cubicBezTo>
                    <a:pt x="90" y="12"/>
                    <a:pt x="89" y="12"/>
                    <a:pt x="88" y="13"/>
                  </a:cubicBezTo>
                  <a:cubicBezTo>
                    <a:pt x="78" y="19"/>
                    <a:pt x="78" y="19"/>
                    <a:pt x="78" y="19"/>
                  </a:cubicBezTo>
                  <a:cubicBezTo>
                    <a:pt x="77" y="18"/>
                    <a:pt x="75" y="18"/>
                    <a:pt x="73" y="17"/>
                  </a:cubicBezTo>
                  <a:cubicBezTo>
                    <a:pt x="71" y="6"/>
                    <a:pt x="71" y="6"/>
                    <a:pt x="71" y="6"/>
                  </a:cubicBezTo>
                  <a:cubicBezTo>
                    <a:pt x="70" y="3"/>
                    <a:pt x="67" y="0"/>
                    <a:pt x="64" y="0"/>
                  </a:cubicBezTo>
                </a:path>
              </a:pathLst>
            </a:custGeom>
            <a:solidFill>
              <a:srgbClr val="18478F"/>
            </a:solidFill>
            <a:ln>
              <a:noFill/>
            </a:ln>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cs typeface="+mn-ea"/>
                <a:sym typeface="+mn-lt"/>
              </a:endParaRPr>
            </a:p>
          </p:txBody>
        </p:sp>
      </p:grpSp>
      <p:sp>
        <p:nvSpPr>
          <p:cNvPr id="35" name="Freeform 21"/>
          <p:cNvSpPr>
            <a:spLocks noEditPoints="1"/>
          </p:cNvSpPr>
          <p:nvPr/>
        </p:nvSpPr>
        <p:spPr bwMode="auto">
          <a:xfrm>
            <a:off x="6709514" y="2127137"/>
            <a:ext cx="546310" cy="457778"/>
          </a:xfrm>
          <a:custGeom>
            <a:avLst/>
            <a:gdLst>
              <a:gd name="T0" fmla="*/ 34 w 107"/>
              <a:gd name="T1" fmla="*/ 82 h 89"/>
              <a:gd name="T2" fmla="*/ 34 w 107"/>
              <a:gd name="T3" fmla="*/ 74 h 89"/>
              <a:gd name="T4" fmla="*/ 40 w 107"/>
              <a:gd name="T5" fmla="*/ 75 h 89"/>
              <a:gd name="T6" fmla="*/ 34 w 107"/>
              <a:gd name="T7" fmla="*/ 82 h 89"/>
              <a:gd name="T8" fmla="*/ 32 w 107"/>
              <a:gd name="T9" fmla="*/ 68 h 89"/>
              <a:gd name="T10" fmla="*/ 6 w 107"/>
              <a:gd name="T11" fmla="*/ 41 h 89"/>
              <a:gd name="T12" fmla="*/ 97 w 107"/>
              <a:gd name="T13" fmla="*/ 7 h 89"/>
              <a:gd name="T14" fmla="*/ 32 w 107"/>
              <a:gd name="T15" fmla="*/ 68 h 89"/>
              <a:gd name="T16" fmla="*/ 105 w 107"/>
              <a:gd name="T17" fmla="*/ 0 h 89"/>
              <a:gd name="T18" fmla="*/ 105 w 107"/>
              <a:gd name="T19" fmla="*/ 0 h 89"/>
              <a:gd name="T20" fmla="*/ 105 w 107"/>
              <a:gd name="T21" fmla="*/ 0 h 89"/>
              <a:gd name="T22" fmla="*/ 1 w 107"/>
              <a:gd name="T23" fmla="*/ 38 h 89"/>
              <a:gd name="T24" fmla="*/ 0 w 107"/>
              <a:gd name="T25" fmla="*/ 39 h 89"/>
              <a:gd name="T26" fmla="*/ 1 w 107"/>
              <a:gd name="T27" fmla="*/ 41 h 89"/>
              <a:gd name="T28" fmla="*/ 30 w 107"/>
              <a:gd name="T29" fmla="*/ 72 h 89"/>
              <a:gd name="T30" fmla="*/ 30 w 107"/>
              <a:gd name="T31" fmla="*/ 87 h 89"/>
              <a:gd name="T32" fmla="*/ 31 w 107"/>
              <a:gd name="T33" fmla="*/ 89 h 89"/>
              <a:gd name="T34" fmla="*/ 32 w 107"/>
              <a:gd name="T35" fmla="*/ 89 h 89"/>
              <a:gd name="T36" fmla="*/ 33 w 107"/>
              <a:gd name="T37" fmla="*/ 89 h 89"/>
              <a:gd name="T38" fmla="*/ 44 w 107"/>
              <a:gd name="T39" fmla="*/ 76 h 89"/>
              <a:gd name="T40" fmla="*/ 87 w 107"/>
              <a:gd name="T41" fmla="*/ 86 h 89"/>
              <a:gd name="T42" fmla="*/ 87 w 107"/>
              <a:gd name="T43" fmla="*/ 86 h 89"/>
              <a:gd name="T44" fmla="*/ 88 w 107"/>
              <a:gd name="T45" fmla="*/ 86 h 89"/>
              <a:gd name="T46" fmla="*/ 89 w 107"/>
              <a:gd name="T47" fmla="*/ 84 h 89"/>
              <a:gd name="T48" fmla="*/ 107 w 107"/>
              <a:gd name="T49" fmla="*/ 2 h 89"/>
              <a:gd name="T50" fmla="*/ 107 w 107"/>
              <a:gd name="T51" fmla="*/ 2 h 89"/>
              <a:gd name="T52" fmla="*/ 107 w 107"/>
              <a:gd name="T53" fmla="*/ 2 h 89"/>
              <a:gd name="T54" fmla="*/ 107 w 107"/>
              <a:gd name="T55" fmla="*/ 1 h 89"/>
              <a:gd name="T56" fmla="*/ 107 w 107"/>
              <a:gd name="T57" fmla="*/ 1 h 89"/>
              <a:gd name="T58" fmla="*/ 107 w 107"/>
              <a:gd name="T59" fmla="*/ 1 h 89"/>
              <a:gd name="T60" fmla="*/ 107 w 107"/>
              <a:gd name="T61" fmla="*/ 1 h 89"/>
              <a:gd name="T62" fmla="*/ 107 w 107"/>
              <a:gd name="T63" fmla="*/ 1 h 89"/>
              <a:gd name="T64" fmla="*/ 107 w 107"/>
              <a:gd name="T65" fmla="*/ 0 h 89"/>
              <a:gd name="T66" fmla="*/ 107 w 107"/>
              <a:gd name="T67" fmla="*/ 0 h 89"/>
              <a:gd name="T68" fmla="*/ 106 w 107"/>
              <a:gd name="T69" fmla="*/ 0 h 89"/>
              <a:gd name="T70" fmla="*/ 106 w 107"/>
              <a:gd name="T71" fmla="*/ 0 h 89"/>
              <a:gd name="T72" fmla="*/ 106 w 107"/>
              <a:gd name="T73" fmla="*/ 0 h 89"/>
              <a:gd name="T74" fmla="*/ 106 w 107"/>
              <a:gd name="T75" fmla="*/ 0 h 89"/>
              <a:gd name="T76" fmla="*/ 105 w 107"/>
              <a:gd name="T7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07" h="89">
                <a:moveTo>
                  <a:pt x="34" y="82"/>
                </a:moveTo>
                <a:cubicBezTo>
                  <a:pt x="34" y="74"/>
                  <a:pt x="34" y="74"/>
                  <a:pt x="34" y="74"/>
                </a:cubicBezTo>
                <a:cubicBezTo>
                  <a:pt x="40" y="75"/>
                  <a:pt x="40" y="75"/>
                  <a:pt x="40" y="75"/>
                </a:cubicBezTo>
                <a:cubicBezTo>
                  <a:pt x="34" y="82"/>
                  <a:pt x="34" y="82"/>
                  <a:pt x="34" y="82"/>
                </a:cubicBezTo>
                <a:moveTo>
                  <a:pt x="32" y="68"/>
                </a:moveTo>
                <a:cubicBezTo>
                  <a:pt x="6" y="41"/>
                  <a:pt x="6" y="41"/>
                  <a:pt x="6" y="41"/>
                </a:cubicBezTo>
                <a:cubicBezTo>
                  <a:pt x="97" y="7"/>
                  <a:pt x="97" y="7"/>
                  <a:pt x="97" y="7"/>
                </a:cubicBezTo>
                <a:cubicBezTo>
                  <a:pt x="32" y="68"/>
                  <a:pt x="32" y="68"/>
                  <a:pt x="32" y="68"/>
                </a:cubicBezTo>
                <a:moveTo>
                  <a:pt x="105" y="0"/>
                </a:moveTo>
                <a:cubicBezTo>
                  <a:pt x="105" y="0"/>
                  <a:pt x="105" y="0"/>
                  <a:pt x="105" y="0"/>
                </a:cubicBezTo>
                <a:cubicBezTo>
                  <a:pt x="105" y="0"/>
                  <a:pt x="105" y="0"/>
                  <a:pt x="105" y="0"/>
                </a:cubicBezTo>
                <a:cubicBezTo>
                  <a:pt x="1" y="38"/>
                  <a:pt x="1" y="38"/>
                  <a:pt x="1" y="38"/>
                </a:cubicBezTo>
                <a:cubicBezTo>
                  <a:pt x="1" y="38"/>
                  <a:pt x="0" y="39"/>
                  <a:pt x="0" y="39"/>
                </a:cubicBezTo>
                <a:cubicBezTo>
                  <a:pt x="0" y="40"/>
                  <a:pt x="0" y="41"/>
                  <a:pt x="1" y="41"/>
                </a:cubicBezTo>
                <a:cubicBezTo>
                  <a:pt x="30" y="72"/>
                  <a:pt x="30" y="72"/>
                  <a:pt x="30" y="72"/>
                </a:cubicBezTo>
                <a:cubicBezTo>
                  <a:pt x="30" y="87"/>
                  <a:pt x="30" y="87"/>
                  <a:pt x="30" y="87"/>
                </a:cubicBezTo>
                <a:cubicBezTo>
                  <a:pt x="30" y="88"/>
                  <a:pt x="30" y="89"/>
                  <a:pt x="31" y="89"/>
                </a:cubicBezTo>
                <a:cubicBezTo>
                  <a:pt x="32" y="89"/>
                  <a:pt x="32" y="89"/>
                  <a:pt x="32" y="89"/>
                </a:cubicBezTo>
                <a:cubicBezTo>
                  <a:pt x="32" y="89"/>
                  <a:pt x="33" y="89"/>
                  <a:pt x="33" y="89"/>
                </a:cubicBezTo>
                <a:cubicBezTo>
                  <a:pt x="44" y="76"/>
                  <a:pt x="44" y="76"/>
                  <a:pt x="44" y="76"/>
                </a:cubicBezTo>
                <a:cubicBezTo>
                  <a:pt x="87" y="86"/>
                  <a:pt x="87" y="86"/>
                  <a:pt x="87" y="86"/>
                </a:cubicBezTo>
                <a:cubicBezTo>
                  <a:pt x="87" y="86"/>
                  <a:pt x="87" y="86"/>
                  <a:pt x="87" y="86"/>
                </a:cubicBezTo>
                <a:cubicBezTo>
                  <a:pt x="88" y="86"/>
                  <a:pt x="88" y="86"/>
                  <a:pt x="88" y="86"/>
                </a:cubicBezTo>
                <a:cubicBezTo>
                  <a:pt x="89" y="85"/>
                  <a:pt x="89" y="85"/>
                  <a:pt x="89" y="84"/>
                </a:cubicBezTo>
                <a:cubicBezTo>
                  <a:pt x="107" y="2"/>
                  <a:pt x="107" y="2"/>
                  <a:pt x="107" y="2"/>
                </a:cubicBezTo>
                <a:cubicBezTo>
                  <a:pt x="107" y="2"/>
                  <a:pt x="107" y="2"/>
                  <a:pt x="107" y="2"/>
                </a:cubicBezTo>
                <a:cubicBezTo>
                  <a:pt x="107" y="2"/>
                  <a:pt x="107" y="2"/>
                  <a:pt x="107" y="2"/>
                </a:cubicBezTo>
                <a:cubicBezTo>
                  <a:pt x="107" y="1"/>
                  <a:pt x="107" y="1"/>
                  <a:pt x="107" y="1"/>
                </a:cubicBezTo>
                <a:cubicBezTo>
                  <a:pt x="107" y="1"/>
                  <a:pt x="107" y="1"/>
                  <a:pt x="107" y="1"/>
                </a:cubicBezTo>
                <a:cubicBezTo>
                  <a:pt x="107" y="1"/>
                  <a:pt x="107" y="1"/>
                  <a:pt x="107" y="1"/>
                </a:cubicBezTo>
                <a:cubicBezTo>
                  <a:pt x="107" y="1"/>
                  <a:pt x="107" y="1"/>
                  <a:pt x="107" y="1"/>
                </a:cubicBezTo>
                <a:cubicBezTo>
                  <a:pt x="107" y="1"/>
                  <a:pt x="107" y="1"/>
                  <a:pt x="107" y="1"/>
                </a:cubicBezTo>
                <a:cubicBezTo>
                  <a:pt x="107" y="0"/>
                  <a:pt x="107" y="0"/>
                  <a:pt x="107" y="0"/>
                </a:cubicBezTo>
                <a:cubicBezTo>
                  <a:pt x="107" y="0"/>
                  <a:pt x="107" y="0"/>
                  <a:pt x="107" y="0"/>
                </a:cubicBezTo>
                <a:cubicBezTo>
                  <a:pt x="106" y="0"/>
                  <a:pt x="106" y="0"/>
                  <a:pt x="106" y="0"/>
                </a:cubicBezTo>
                <a:cubicBezTo>
                  <a:pt x="106" y="0"/>
                  <a:pt x="106" y="0"/>
                  <a:pt x="106" y="0"/>
                </a:cubicBezTo>
                <a:cubicBezTo>
                  <a:pt x="106" y="0"/>
                  <a:pt x="106" y="0"/>
                  <a:pt x="106" y="0"/>
                </a:cubicBezTo>
                <a:cubicBezTo>
                  <a:pt x="106" y="0"/>
                  <a:pt x="106" y="0"/>
                  <a:pt x="106" y="0"/>
                </a:cubicBezTo>
                <a:cubicBezTo>
                  <a:pt x="105" y="0"/>
                  <a:pt x="105" y="0"/>
                  <a:pt x="105" y="0"/>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cs typeface="+mn-ea"/>
              <a:sym typeface="+mn-lt"/>
            </a:endParaRPr>
          </a:p>
        </p:txBody>
      </p:sp>
      <p:grpSp>
        <p:nvGrpSpPr>
          <p:cNvPr id="3" name="组合 2"/>
          <p:cNvGrpSpPr/>
          <p:nvPr/>
        </p:nvGrpSpPr>
        <p:grpSpPr>
          <a:xfrm>
            <a:off x="4297544" y="2142252"/>
            <a:ext cx="619727" cy="431866"/>
            <a:chOff x="4297544" y="2142252"/>
            <a:chExt cx="619727" cy="431866"/>
          </a:xfrm>
        </p:grpSpPr>
        <p:sp>
          <p:nvSpPr>
            <p:cNvPr id="36" name="Freeform 22"/>
            <p:cNvSpPr>
              <a:spLocks noEditPoints="1"/>
            </p:cNvSpPr>
            <p:nvPr/>
          </p:nvSpPr>
          <p:spPr bwMode="auto">
            <a:xfrm>
              <a:off x="4297544" y="2142252"/>
              <a:ext cx="619727" cy="431866"/>
            </a:xfrm>
            <a:custGeom>
              <a:avLst/>
              <a:gdLst>
                <a:gd name="T0" fmla="*/ 61 w 121"/>
                <a:gd name="T1" fmla="*/ 73 h 84"/>
                <a:gd name="T2" fmla="*/ 30 w 121"/>
                <a:gd name="T3" fmla="*/ 42 h 84"/>
                <a:gd name="T4" fmla="*/ 61 w 121"/>
                <a:gd name="T5" fmla="*/ 12 h 84"/>
                <a:gd name="T6" fmla="*/ 61 w 121"/>
                <a:gd name="T7" fmla="*/ 12 h 84"/>
                <a:gd name="T8" fmla="*/ 91 w 121"/>
                <a:gd name="T9" fmla="*/ 42 h 84"/>
                <a:gd name="T10" fmla="*/ 61 w 121"/>
                <a:gd name="T11" fmla="*/ 73 h 84"/>
                <a:gd name="T12" fmla="*/ 61 w 121"/>
                <a:gd name="T13" fmla="*/ 0 h 84"/>
                <a:gd name="T14" fmla="*/ 2 w 121"/>
                <a:gd name="T15" fmla="*/ 39 h 84"/>
                <a:gd name="T16" fmla="*/ 0 w 121"/>
                <a:gd name="T17" fmla="*/ 42 h 84"/>
                <a:gd name="T18" fmla="*/ 2 w 121"/>
                <a:gd name="T19" fmla="*/ 45 h 84"/>
                <a:gd name="T20" fmla="*/ 61 w 121"/>
                <a:gd name="T21" fmla="*/ 84 h 84"/>
                <a:gd name="T22" fmla="*/ 120 w 121"/>
                <a:gd name="T23" fmla="*/ 45 h 84"/>
                <a:gd name="T24" fmla="*/ 121 w 121"/>
                <a:gd name="T25" fmla="*/ 42 h 84"/>
                <a:gd name="T26" fmla="*/ 120 w 121"/>
                <a:gd name="T27" fmla="*/ 39 h 84"/>
                <a:gd name="T28" fmla="*/ 61 w 121"/>
                <a:gd name="T29"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1" h="84">
                  <a:moveTo>
                    <a:pt x="61" y="73"/>
                  </a:moveTo>
                  <a:cubicBezTo>
                    <a:pt x="44" y="73"/>
                    <a:pt x="30" y="59"/>
                    <a:pt x="30" y="42"/>
                  </a:cubicBezTo>
                  <a:cubicBezTo>
                    <a:pt x="30" y="26"/>
                    <a:pt x="44" y="12"/>
                    <a:pt x="61" y="12"/>
                  </a:cubicBezTo>
                  <a:cubicBezTo>
                    <a:pt x="61" y="12"/>
                    <a:pt x="61" y="12"/>
                    <a:pt x="61" y="12"/>
                  </a:cubicBezTo>
                  <a:cubicBezTo>
                    <a:pt x="77" y="12"/>
                    <a:pt x="91" y="26"/>
                    <a:pt x="91" y="42"/>
                  </a:cubicBezTo>
                  <a:cubicBezTo>
                    <a:pt x="91" y="59"/>
                    <a:pt x="77" y="73"/>
                    <a:pt x="61" y="73"/>
                  </a:cubicBezTo>
                  <a:moveTo>
                    <a:pt x="61" y="0"/>
                  </a:moveTo>
                  <a:cubicBezTo>
                    <a:pt x="28" y="0"/>
                    <a:pt x="3" y="38"/>
                    <a:pt x="2" y="39"/>
                  </a:cubicBezTo>
                  <a:cubicBezTo>
                    <a:pt x="0" y="42"/>
                    <a:pt x="0" y="42"/>
                    <a:pt x="0" y="42"/>
                  </a:cubicBezTo>
                  <a:cubicBezTo>
                    <a:pt x="2" y="45"/>
                    <a:pt x="2" y="45"/>
                    <a:pt x="2" y="45"/>
                  </a:cubicBezTo>
                  <a:cubicBezTo>
                    <a:pt x="3" y="47"/>
                    <a:pt x="28" y="84"/>
                    <a:pt x="61" y="84"/>
                  </a:cubicBezTo>
                  <a:cubicBezTo>
                    <a:pt x="93" y="84"/>
                    <a:pt x="119" y="47"/>
                    <a:pt x="120" y="45"/>
                  </a:cubicBezTo>
                  <a:cubicBezTo>
                    <a:pt x="121" y="42"/>
                    <a:pt x="121" y="42"/>
                    <a:pt x="121" y="42"/>
                  </a:cubicBezTo>
                  <a:cubicBezTo>
                    <a:pt x="120" y="39"/>
                    <a:pt x="120" y="39"/>
                    <a:pt x="120" y="39"/>
                  </a:cubicBezTo>
                  <a:cubicBezTo>
                    <a:pt x="119" y="38"/>
                    <a:pt x="93" y="0"/>
                    <a:pt x="61" y="0"/>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37" name="Freeform 23"/>
            <p:cNvSpPr>
              <a:spLocks/>
            </p:cNvSpPr>
            <p:nvPr/>
          </p:nvSpPr>
          <p:spPr bwMode="auto">
            <a:xfrm>
              <a:off x="4517796" y="2261015"/>
              <a:ext cx="190021" cy="190021"/>
            </a:xfrm>
            <a:custGeom>
              <a:avLst/>
              <a:gdLst>
                <a:gd name="T0" fmla="*/ 18 w 37"/>
                <a:gd name="T1" fmla="*/ 0 h 37"/>
                <a:gd name="T2" fmla="*/ 17 w 37"/>
                <a:gd name="T3" fmla="*/ 1 h 37"/>
                <a:gd name="T4" fmla="*/ 19 w 37"/>
                <a:gd name="T5" fmla="*/ 20 h 37"/>
                <a:gd name="T6" fmla="*/ 1 w 37"/>
                <a:gd name="T7" fmla="*/ 14 h 37"/>
                <a:gd name="T8" fmla="*/ 0 w 37"/>
                <a:gd name="T9" fmla="*/ 19 h 37"/>
                <a:gd name="T10" fmla="*/ 18 w 37"/>
                <a:gd name="T11" fmla="*/ 37 h 37"/>
                <a:gd name="T12" fmla="*/ 37 w 37"/>
                <a:gd name="T13" fmla="*/ 19 h 37"/>
                <a:gd name="T14" fmla="*/ 18 w 37"/>
                <a:gd name="T15" fmla="*/ 0 h 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37">
                  <a:moveTo>
                    <a:pt x="18" y="0"/>
                  </a:moveTo>
                  <a:cubicBezTo>
                    <a:pt x="18" y="0"/>
                    <a:pt x="17" y="0"/>
                    <a:pt x="17" y="1"/>
                  </a:cubicBezTo>
                  <a:cubicBezTo>
                    <a:pt x="19" y="20"/>
                    <a:pt x="19" y="20"/>
                    <a:pt x="19" y="20"/>
                  </a:cubicBezTo>
                  <a:cubicBezTo>
                    <a:pt x="1" y="14"/>
                    <a:pt x="1" y="14"/>
                    <a:pt x="1" y="14"/>
                  </a:cubicBezTo>
                  <a:cubicBezTo>
                    <a:pt x="1" y="15"/>
                    <a:pt x="0" y="17"/>
                    <a:pt x="0" y="19"/>
                  </a:cubicBezTo>
                  <a:cubicBezTo>
                    <a:pt x="0" y="29"/>
                    <a:pt x="8" y="37"/>
                    <a:pt x="18" y="37"/>
                  </a:cubicBezTo>
                  <a:cubicBezTo>
                    <a:pt x="28" y="37"/>
                    <a:pt x="37" y="29"/>
                    <a:pt x="37" y="19"/>
                  </a:cubicBezTo>
                  <a:cubicBezTo>
                    <a:pt x="37" y="9"/>
                    <a:pt x="28" y="0"/>
                    <a:pt x="18" y="0"/>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cs typeface="+mn-ea"/>
                <a:sym typeface="+mn-lt"/>
              </a:endParaRPr>
            </a:p>
          </p:txBody>
        </p:sp>
      </p:grpSp>
      <p:sp>
        <p:nvSpPr>
          <p:cNvPr id="38" name="矩形 37"/>
          <p:cNvSpPr/>
          <p:nvPr/>
        </p:nvSpPr>
        <p:spPr>
          <a:xfrm>
            <a:off x="1909604" y="2963315"/>
            <a:ext cx="758771" cy="584775"/>
          </a:xfrm>
          <a:prstGeom prst="rect">
            <a:avLst/>
          </a:prstGeom>
        </p:spPr>
        <p:txBody>
          <a:bodyPr wrap="square">
            <a:spAutoFit/>
          </a:bodyPr>
          <a:lstStyle/>
          <a:p>
            <a:pPr algn="ctr"/>
            <a:r>
              <a:rPr lang="en-US" altLang="zh-CN" sz="3200" b="1" dirty="0">
                <a:solidFill>
                  <a:srgbClr val="18478F"/>
                </a:solidFill>
                <a:latin typeface="微软雅黑" panose="020B0503020204020204" pitchFamily="34" charset="-122"/>
                <a:ea typeface="微软雅黑" panose="020B0503020204020204" pitchFamily="34" charset="-122"/>
                <a:cs typeface="+mn-ea"/>
                <a:sym typeface="+mn-lt"/>
              </a:rPr>
              <a:t>01</a:t>
            </a:r>
            <a:endParaRPr lang="zh-CN" altLang="en-US" sz="3200" b="1" dirty="0">
              <a:solidFill>
                <a:srgbClr val="18478F"/>
              </a:solidFill>
              <a:latin typeface="微软雅黑" panose="020B0503020204020204" pitchFamily="34" charset="-122"/>
              <a:ea typeface="微软雅黑" panose="020B0503020204020204" pitchFamily="34" charset="-122"/>
              <a:cs typeface="+mn-ea"/>
              <a:sym typeface="+mn-lt"/>
            </a:endParaRPr>
          </a:p>
        </p:txBody>
      </p:sp>
      <p:sp>
        <p:nvSpPr>
          <p:cNvPr id="39" name="矩形 38"/>
          <p:cNvSpPr/>
          <p:nvPr/>
        </p:nvSpPr>
        <p:spPr>
          <a:xfrm>
            <a:off x="4297544" y="2969078"/>
            <a:ext cx="758771" cy="584775"/>
          </a:xfrm>
          <a:prstGeom prst="rect">
            <a:avLst/>
          </a:prstGeom>
        </p:spPr>
        <p:txBody>
          <a:bodyPr wrap="square">
            <a:spAutoFit/>
          </a:bodyPr>
          <a:lstStyle/>
          <a:p>
            <a:pPr algn="ctr"/>
            <a:r>
              <a:rPr lang="en-US" altLang="zh-CN" sz="3200" b="1" dirty="0">
                <a:solidFill>
                  <a:prstClr val="white"/>
                </a:solidFill>
                <a:latin typeface="微软雅黑" panose="020B0503020204020204" pitchFamily="34" charset="-122"/>
                <a:ea typeface="微软雅黑" panose="020B0503020204020204" pitchFamily="34" charset="-122"/>
                <a:cs typeface="+mn-ea"/>
                <a:sym typeface="+mn-lt"/>
              </a:rPr>
              <a:t>02</a:t>
            </a:r>
            <a:endParaRPr lang="zh-CN" altLang="en-US" sz="3200" b="1"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40" name="矩形 39"/>
          <p:cNvSpPr/>
          <p:nvPr/>
        </p:nvSpPr>
        <p:spPr>
          <a:xfrm>
            <a:off x="6627179" y="2970887"/>
            <a:ext cx="758771" cy="584775"/>
          </a:xfrm>
          <a:prstGeom prst="rect">
            <a:avLst/>
          </a:prstGeom>
        </p:spPr>
        <p:txBody>
          <a:bodyPr wrap="square">
            <a:spAutoFit/>
          </a:bodyPr>
          <a:lstStyle/>
          <a:p>
            <a:pPr algn="ctr"/>
            <a:r>
              <a:rPr lang="en-US" altLang="zh-CN" sz="3200" b="1" dirty="0">
                <a:solidFill>
                  <a:prstClr val="white"/>
                </a:solidFill>
                <a:latin typeface="微软雅黑" panose="020B0503020204020204" pitchFamily="34" charset="-122"/>
                <a:ea typeface="微软雅黑" panose="020B0503020204020204" pitchFamily="34" charset="-122"/>
                <a:cs typeface="+mn-ea"/>
                <a:sym typeface="+mn-lt"/>
              </a:rPr>
              <a:t>03</a:t>
            </a:r>
            <a:endParaRPr lang="zh-CN" altLang="en-US" sz="3200" b="1"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42" name="Rectangle 89" descr="e7d195523061f1c0205959036996ad55c215b892a7aac5c0B9ADEF7896FB48F2EF97163A2DE1401E1875DEDC438B7864AD24CA23553DBBBD975DAF4CAD4A2592689FFB6CEE59FFA55B2702D0E5EE29CDDE744B5A58D848E290B0F3363EEEFF85AEACDB2C4783B3CFD20D9E72AC2F528B09A88B84C6E73CDEC5D6CB26D43C2398027A14BE9DBFE415"/>
          <p:cNvSpPr/>
          <p:nvPr/>
        </p:nvSpPr>
        <p:spPr>
          <a:xfrm>
            <a:off x="1390538" y="4740268"/>
            <a:ext cx="2056781" cy="1342675"/>
          </a:xfrm>
          <a:prstGeom prst="rect">
            <a:avLst/>
          </a:prstGeom>
        </p:spPr>
        <p:txBody>
          <a:bodyPr wrap="square">
            <a:spAutoFit/>
          </a:bodyPr>
          <a:lstStyle/>
          <a:p>
            <a:pPr algn="ctr">
              <a:lnSpc>
                <a:spcPct val="130000"/>
              </a:lnSpc>
              <a:spcBef>
                <a:spcPct val="0"/>
              </a:spcBef>
            </a:pPr>
            <a:r>
              <a:rPr lang="zh-CN" altLang="en-US" sz="1600" dirty="0" smtClean="0">
                <a:solidFill>
                  <a:srgbClr val="18478F"/>
                </a:solidFill>
                <a:latin typeface="微软雅黑" panose="020B0503020204020204" pitchFamily="34" charset="-122"/>
                <a:ea typeface="微软雅黑" panose="020B0503020204020204" pitchFamily="34" charset="-122"/>
                <a:cs typeface="+mn-ea"/>
                <a:sym typeface="+mn-lt"/>
              </a:rPr>
              <a:t>拉普拉斯</a:t>
            </a:r>
            <a:r>
              <a:rPr lang="zh-CN" altLang="en-US" sz="1600" dirty="0">
                <a:solidFill>
                  <a:srgbClr val="18478F"/>
                </a:solidFill>
                <a:latin typeface="微软雅黑" panose="020B0503020204020204" pitchFamily="34" charset="-122"/>
                <a:ea typeface="微软雅黑" panose="020B0503020204020204" pitchFamily="34" charset="-122"/>
                <a:cs typeface="+mn-ea"/>
                <a:sym typeface="+mn-lt"/>
              </a:rPr>
              <a:t>对比度</a:t>
            </a:r>
            <a:r>
              <a:rPr lang="zh-CN" altLang="en-US" sz="1600" dirty="0" smtClean="0">
                <a:solidFill>
                  <a:srgbClr val="18478F"/>
                </a:solidFill>
                <a:latin typeface="微软雅黑" panose="020B0503020204020204" pitchFamily="34" charset="-122"/>
                <a:ea typeface="微软雅黑" panose="020B0503020204020204" pitchFamily="34" charset="-122"/>
                <a:cs typeface="+mn-ea"/>
                <a:sym typeface="+mn-lt"/>
              </a:rPr>
              <a:t>权重</a:t>
            </a:r>
            <a:endParaRPr lang="en-US" altLang="zh-CN" sz="1600" dirty="0">
              <a:solidFill>
                <a:srgbClr val="18478F"/>
              </a:solidFill>
              <a:latin typeface="微软雅黑" panose="020B0503020204020204" pitchFamily="34" charset="-122"/>
              <a:ea typeface="微软雅黑" panose="020B0503020204020204" pitchFamily="34" charset="-122"/>
              <a:cs typeface="+mn-ea"/>
              <a:sym typeface="+mn-lt"/>
            </a:endParaRPr>
          </a:p>
          <a:p>
            <a:pPr algn="ctr">
              <a:lnSpc>
                <a:spcPct val="130000"/>
              </a:lnSpc>
              <a:spcBef>
                <a:spcPct val="0"/>
              </a:spcBef>
            </a:pPr>
            <a:r>
              <a:rPr lang="zh-CN" altLang="en-US" sz="1200" dirty="0" smtClean="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计算</a:t>
            </a: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应用于每个输入亮度通道的拉普拉斯滤波器的绝对值来估计全局对比度。</a:t>
            </a:r>
            <a:endParaRPr lang="en-US" altLang="zh-CN" sz="1200"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a:p>
            <a:pPr algn="ctr">
              <a:lnSpc>
                <a:spcPct val="130000"/>
              </a:lnSpc>
              <a:spcBef>
                <a:spcPct val="0"/>
              </a:spcBef>
            </a:pPr>
            <a:endParaRPr lang="en-US" altLang="zh-CN" sz="1050"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
        <p:nvSpPr>
          <p:cNvPr id="43" name="Rectangle 89" descr="e7d195523061f1c0205959036996ad55c215b892a7aac5c0B9ADEF7896FB48F2EF97163A2DE1401E1875DEDC438B7864AD24CA23553DBBBD975DAF4CAD4A2592689FFB6CEE59FFA55B2702D0E5EE29CDDE744B5A58D848E290B0F3363EEEFF85AEACDB2C4783B3CFD20D9E72AC2F528B09A88B84C6E73CDEC5D6CB26D43C2398027A14BE9DBFE415"/>
          <p:cNvSpPr/>
          <p:nvPr/>
        </p:nvSpPr>
        <p:spPr>
          <a:xfrm>
            <a:off x="4027924" y="4740268"/>
            <a:ext cx="2056781" cy="1102610"/>
          </a:xfrm>
          <a:prstGeom prst="rect">
            <a:avLst/>
          </a:prstGeom>
        </p:spPr>
        <p:txBody>
          <a:bodyPr wrap="square">
            <a:spAutoFit/>
          </a:bodyPr>
          <a:lstStyle/>
          <a:p>
            <a:pPr algn="ctr">
              <a:lnSpc>
                <a:spcPct val="130000"/>
              </a:lnSpc>
              <a:spcBef>
                <a:spcPct val="0"/>
              </a:spcBef>
            </a:pPr>
            <a:r>
              <a:rPr lang="zh-CN" altLang="en-US" sz="1600" dirty="0" smtClean="0">
                <a:solidFill>
                  <a:srgbClr val="18478F"/>
                </a:solidFill>
                <a:latin typeface="微软雅黑" panose="020B0503020204020204" pitchFamily="34" charset="-122"/>
                <a:ea typeface="微软雅黑" panose="020B0503020204020204" pitchFamily="34" charset="-122"/>
                <a:cs typeface="+mn-ea"/>
                <a:sym typeface="+mn-lt"/>
              </a:rPr>
              <a:t>显著</a:t>
            </a:r>
            <a:r>
              <a:rPr lang="zh-CN" altLang="en-US" sz="1600" dirty="0">
                <a:solidFill>
                  <a:srgbClr val="18478F"/>
                </a:solidFill>
                <a:latin typeface="微软雅黑" panose="020B0503020204020204" pitchFamily="34" charset="-122"/>
                <a:ea typeface="微软雅黑" panose="020B0503020204020204" pitchFamily="34" charset="-122"/>
                <a:cs typeface="+mn-ea"/>
                <a:sym typeface="+mn-lt"/>
              </a:rPr>
              <a:t>性</a:t>
            </a:r>
            <a:r>
              <a:rPr lang="zh-CN" altLang="en-US" sz="1600" dirty="0" smtClean="0">
                <a:solidFill>
                  <a:srgbClr val="18478F"/>
                </a:solidFill>
                <a:latin typeface="微软雅黑" panose="020B0503020204020204" pitchFamily="34" charset="-122"/>
                <a:ea typeface="微软雅黑" panose="020B0503020204020204" pitchFamily="34" charset="-122"/>
                <a:cs typeface="+mn-ea"/>
                <a:sym typeface="+mn-lt"/>
              </a:rPr>
              <a:t>权重</a:t>
            </a:r>
            <a:endParaRPr lang="en-US" altLang="zh-CN" sz="1600" dirty="0">
              <a:solidFill>
                <a:srgbClr val="18478F"/>
              </a:solidFill>
              <a:latin typeface="微软雅黑" panose="020B0503020204020204" pitchFamily="34" charset="-122"/>
              <a:ea typeface="微软雅黑" panose="020B0503020204020204" pitchFamily="34" charset="-122"/>
              <a:cs typeface="+mn-ea"/>
              <a:sym typeface="+mn-lt"/>
            </a:endParaRPr>
          </a:p>
          <a:p>
            <a:pPr algn="ctr">
              <a:lnSpc>
                <a:spcPct val="130000"/>
              </a:lnSpc>
              <a:spcBef>
                <a:spcPct val="0"/>
              </a:spcBef>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旨在强调水下场景中失去突出性的突出事物。</a:t>
            </a:r>
            <a:endParaRPr lang="en-US" altLang="zh-CN" sz="1200"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a:p>
            <a:pPr algn="ctr">
              <a:lnSpc>
                <a:spcPct val="130000"/>
              </a:lnSpc>
              <a:spcBef>
                <a:spcPct val="0"/>
              </a:spcBef>
            </a:pPr>
            <a:endParaRPr lang="en-US" altLang="zh-CN" sz="1050"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
        <p:nvSpPr>
          <p:cNvPr id="44" name="Rectangle 89" descr="e7d195523061f1c0205959036996ad55c215b892a7aac5c0B9ADEF7896FB48F2EF97163A2DE1401E1875DEDC438B7864AD24CA23553DBBBD975DAF4CAD4A2592689FFB6CEE59FFA55B2702D0E5EE29CDDE744B5A58D848E290B0F3363EEEFF85AEACDB2C4783B3CFD20D9E72AC2F528B09A88B84C6E73CDEC5D6CB26D43C2398027A14BE9DBFE415"/>
          <p:cNvSpPr/>
          <p:nvPr/>
        </p:nvSpPr>
        <p:spPr>
          <a:xfrm>
            <a:off x="6464562" y="4740268"/>
            <a:ext cx="2056781" cy="1102610"/>
          </a:xfrm>
          <a:prstGeom prst="rect">
            <a:avLst/>
          </a:prstGeom>
        </p:spPr>
        <p:txBody>
          <a:bodyPr wrap="square">
            <a:spAutoFit/>
          </a:bodyPr>
          <a:lstStyle/>
          <a:p>
            <a:pPr algn="ctr">
              <a:lnSpc>
                <a:spcPct val="130000"/>
              </a:lnSpc>
              <a:spcBef>
                <a:spcPct val="0"/>
              </a:spcBef>
            </a:pPr>
            <a:r>
              <a:rPr lang="zh-CN" altLang="en-US" sz="1600" dirty="0">
                <a:solidFill>
                  <a:srgbClr val="18478F"/>
                </a:solidFill>
                <a:latin typeface="微软雅黑" panose="020B0503020204020204" pitchFamily="34" charset="-122"/>
                <a:ea typeface="微软雅黑" panose="020B0503020204020204" pitchFamily="34" charset="-122"/>
                <a:cs typeface="+mn-ea"/>
                <a:sym typeface="+mn-lt"/>
              </a:rPr>
              <a:t>饱和度权重</a:t>
            </a:r>
            <a:endParaRPr lang="en-US" altLang="zh-CN" sz="1600" dirty="0">
              <a:solidFill>
                <a:srgbClr val="18478F"/>
              </a:solidFill>
              <a:latin typeface="微软雅黑" panose="020B0503020204020204" pitchFamily="34" charset="-122"/>
              <a:ea typeface="微软雅黑" panose="020B0503020204020204" pitchFamily="34" charset="-122"/>
              <a:cs typeface="+mn-ea"/>
              <a:sym typeface="+mn-lt"/>
            </a:endParaRPr>
          </a:p>
          <a:p>
            <a:pPr algn="ctr">
              <a:lnSpc>
                <a:spcPct val="130000"/>
              </a:lnSpc>
              <a:spcBef>
                <a:spcPct val="0"/>
              </a:spcBef>
            </a:pPr>
            <a:r>
              <a:rPr lang="zh-CN" altLang="en-US" sz="1200" dirty="0" smtClean="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使融合</a:t>
            </a: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算法能够利用高饱和区域的优势来适应彩色信息。</a:t>
            </a:r>
            <a:endParaRPr lang="en-US" altLang="zh-CN" sz="1200"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a:p>
            <a:pPr algn="ctr">
              <a:lnSpc>
                <a:spcPct val="130000"/>
              </a:lnSpc>
              <a:spcBef>
                <a:spcPct val="0"/>
              </a:spcBef>
            </a:pPr>
            <a:endParaRPr lang="en-US" altLang="zh-CN" sz="1050"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
        <p:nvSpPr>
          <p:cNvPr id="45" name="Rectangle 89" descr="e7d195523061f1c0205959036996ad55c215b892a7aac5c0B9ADEF7896FB48F2EF97163A2DE1401E1875DEDC438B7864AD24CA23553DBBBD975DAF4CAD4A2592689FFB6CEE59FFA55B2702D0E5EE29CDDE744B5A58D848E290B0F3363EEEFF85AEACDB2C4783B3CFD20D9E72AC2F528B09A88B84C6E73CDEC5D6CB26D43C2398027A14BE9DBFE415"/>
          <p:cNvSpPr/>
          <p:nvPr/>
        </p:nvSpPr>
        <p:spPr>
          <a:xfrm>
            <a:off x="8901200" y="4260136"/>
            <a:ext cx="2056781" cy="2302938"/>
          </a:xfrm>
          <a:prstGeom prst="rect">
            <a:avLst/>
          </a:prstGeom>
        </p:spPr>
        <p:txBody>
          <a:bodyPr wrap="square">
            <a:spAutoFit/>
          </a:bodyPr>
          <a:lstStyle/>
          <a:p>
            <a:pPr algn="ctr">
              <a:lnSpc>
                <a:spcPct val="130000"/>
              </a:lnSpc>
              <a:spcBef>
                <a:spcPct val="0"/>
              </a:spcBef>
            </a:pPr>
            <a:endParaRPr lang="en-US" altLang="zh-CN" sz="1600" dirty="0">
              <a:solidFill>
                <a:srgbClr val="18478F"/>
              </a:solidFill>
              <a:latin typeface="微软雅黑" panose="020B0503020204020204" pitchFamily="34" charset="-122"/>
              <a:ea typeface="微软雅黑" panose="020B0503020204020204" pitchFamily="34" charset="-122"/>
              <a:cs typeface="+mn-ea"/>
              <a:sym typeface="+mn-lt"/>
            </a:endParaRPr>
          </a:p>
          <a:p>
            <a:pPr algn="ctr">
              <a:lnSpc>
                <a:spcPct val="130000"/>
              </a:lnSpc>
              <a:spcBef>
                <a:spcPct val="0"/>
              </a:spcBef>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和之前的工作相比，只使用了这三个权重图，没有再计算曝光度权重图。除了减少融合过程的总复杂度，根据研究发现，曝光度权重图会增加伪影，减少了伽马校正后图像对比度的提升。</a:t>
            </a:r>
            <a:endParaRPr lang="en-US" altLang="zh-CN" sz="1200"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a:p>
            <a:pPr algn="ctr">
              <a:lnSpc>
                <a:spcPct val="130000"/>
              </a:lnSpc>
              <a:spcBef>
                <a:spcPct val="0"/>
              </a:spcBef>
            </a:pPr>
            <a:endParaRPr lang="en-US" altLang="zh-CN" sz="1050"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
        <p:nvSpPr>
          <p:cNvPr id="53" name="矩形 52"/>
          <p:cNvSpPr/>
          <p:nvPr/>
        </p:nvSpPr>
        <p:spPr>
          <a:xfrm rot="13500000">
            <a:off x="1338014" y="553189"/>
            <a:ext cx="291422" cy="291423"/>
          </a:xfrm>
          <a:prstGeom prst="rect">
            <a:avLst/>
          </a:prstGeom>
          <a:solidFill>
            <a:srgbClr val="18478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54" name="矩形 53"/>
          <p:cNvSpPr/>
          <p:nvPr/>
        </p:nvSpPr>
        <p:spPr>
          <a:xfrm rot="13500000">
            <a:off x="1591471" y="587059"/>
            <a:ext cx="223681" cy="223682"/>
          </a:xfrm>
          <a:prstGeom prst="rect">
            <a:avLst/>
          </a:prstGeom>
          <a:solidFill>
            <a:srgbClr val="18478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cs typeface="+mn-ea"/>
              <a:sym typeface="+mn-lt"/>
            </a:endParaRPr>
          </a:p>
        </p:txBody>
      </p:sp>
      <p:grpSp>
        <p:nvGrpSpPr>
          <p:cNvPr id="55" name="组合 54"/>
          <p:cNvGrpSpPr/>
          <p:nvPr/>
        </p:nvGrpSpPr>
        <p:grpSpPr>
          <a:xfrm>
            <a:off x="1935444" y="393958"/>
            <a:ext cx="3705496" cy="592217"/>
            <a:chOff x="330188" y="329522"/>
            <a:chExt cx="3705496" cy="592217"/>
          </a:xfrm>
        </p:grpSpPr>
        <p:sp>
          <p:nvSpPr>
            <p:cNvPr id="56" name="TextBox 62"/>
            <p:cNvSpPr txBox="1"/>
            <p:nvPr/>
          </p:nvSpPr>
          <p:spPr>
            <a:xfrm>
              <a:off x="361533" y="660129"/>
              <a:ext cx="3674151" cy="261610"/>
            </a:xfrm>
            <a:prstGeom prst="rect">
              <a:avLst/>
            </a:prstGeom>
            <a:noFill/>
            <a:effectLst/>
          </p:spPr>
          <p:txBody>
            <a:bodyPr wrap="square" rtlCol="0">
              <a:spAutoFit/>
            </a:bodyPr>
            <a:lstStyle/>
            <a:p>
              <a:r>
                <a:rPr lang="en-US" altLang="zh-CN" sz="1100" dirty="0">
                  <a:solidFill>
                    <a:prstClr val="black">
                      <a:lumMod val="50000"/>
                      <a:lumOff val="50000"/>
                    </a:prstClr>
                  </a:solidFill>
                  <a:latin typeface="微软雅黑" panose="020B0503020204020204" pitchFamily="34" charset="-122"/>
                  <a:ea typeface="微软雅黑" panose="020B0503020204020204" pitchFamily="34" charset="-122"/>
                  <a:cs typeface="+mn-ea"/>
                  <a:sym typeface="+mn-lt"/>
                </a:rPr>
                <a:t>We provide the best way to  your business.</a:t>
              </a:r>
            </a:p>
          </p:txBody>
        </p:sp>
        <p:sp>
          <p:nvSpPr>
            <p:cNvPr id="57" name="矩形 56"/>
            <p:cNvSpPr/>
            <p:nvPr/>
          </p:nvSpPr>
          <p:spPr>
            <a:xfrm>
              <a:off x="330188" y="329522"/>
              <a:ext cx="2973537" cy="461665"/>
            </a:xfrm>
            <a:prstGeom prst="rect">
              <a:avLst/>
            </a:prstGeom>
          </p:spPr>
          <p:txBody>
            <a:bodyPr wrap="square">
              <a:spAutoFit/>
            </a:bodyPr>
            <a:lstStyle/>
            <a:p>
              <a:r>
                <a:rPr lang="zh-CN" altLang="en-US" sz="2400" dirty="0" smtClean="0">
                  <a:solidFill>
                    <a:srgbClr val="18478F"/>
                  </a:solidFill>
                  <a:latin typeface="微软雅黑" panose="020B0503020204020204" pitchFamily="34" charset="-122"/>
                  <a:ea typeface="微软雅黑" panose="020B0503020204020204" pitchFamily="34" charset="-122"/>
                  <a:cs typeface="+mn-ea"/>
                  <a:sym typeface="+mn-lt"/>
                </a:rPr>
                <a:t>多尺度融合</a:t>
              </a:r>
              <a:endParaRPr lang="en-US" altLang="zh-CN" sz="2400" dirty="0">
                <a:solidFill>
                  <a:srgbClr val="18478F"/>
                </a:solidFill>
                <a:latin typeface="微软雅黑" panose="020B0503020204020204" pitchFamily="34" charset="-122"/>
                <a:ea typeface="微软雅黑" panose="020B0503020204020204" pitchFamily="34" charset="-122"/>
                <a:cs typeface="+mn-ea"/>
                <a:sym typeface="+mn-lt"/>
              </a:endParaRPr>
            </a:p>
          </p:txBody>
        </p:sp>
      </p:grpSp>
      <p:sp>
        <p:nvSpPr>
          <p:cNvPr id="58" name="圆角矩形 57"/>
          <p:cNvSpPr/>
          <p:nvPr/>
        </p:nvSpPr>
        <p:spPr>
          <a:xfrm rot="2700000">
            <a:off x="451479" y="347642"/>
            <a:ext cx="702516" cy="702516"/>
          </a:xfrm>
          <a:prstGeom prst="roundRect">
            <a:avLst/>
          </a:prstGeom>
          <a:gradFill>
            <a:gsLst>
              <a:gs pos="0">
                <a:srgbClr val="FFFFFF"/>
              </a:gs>
              <a:gs pos="100000">
                <a:schemeClr val="bg1">
                  <a:lumMod val="95000"/>
                </a:schemeClr>
              </a:gs>
            </a:gsLst>
            <a:lin ang="15000000" scaled="0"/>
          </a:gradFill>
          <a:ln w="25400">
            <a:gradFill>
              <a:gsLst>
                <a:gs pos="0">
                  <a:schemeClr val="bg1"/>
                </a:gs>
                <a:gs pos="100000">
                  <a:schemeClr val="bg1">
                    <a:lumMod val="95000"/>
                  </a:schemeClr>
                </a:gs>
              </a:gsLst>
              <a:lin ang="5400000" scaled="1"/>
            </a:gradFill>
          </a:ln>
          <a:effectLst>
            <a:outerShdw blurRad="63500" sx="103000" sy="103000" algn="ctr"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59" name="矩形 58"/>
          <p:cNvSpPr/>
          <p:nvPr/>
        </p:nvSpPr>
        <p:spPr>
          <a:xfrm>
            <a:off x="486854" y="399268"/>
            <a:ext cx="665567" cy="584775"/>
          </a:xfrm>
          <a:prstGeom prst="rect">
            <a:avLst/>
          </a:prstGeom>
        </p:spPr>
        <p:txBody>
          <a:bodyPr wrap="none">
            <a:spAutoFit/>
          </a:bodyPr>
          <a:lstStyle/>
          <a:p>
            <a:r>
              <a:rPr lang="en-US" altLang="zh-CN" sz="3200" dirty="0" smtClean="0">
                <a:solidFill>
                  <a:srgbClr val="18478F"/>
                </a:solidFill>
                <a:latin typeface="微软雅黑" panose="020B0503020204020204" pitchFamily="34" charset="-122"/>
                <a:ea typeface="微软雅黑" panose="020B0503020204020204" pitchFamily="34" charset="-122"/>
                <a:cs typeface="+mn-ea"/>
                <a:sym typeface="+mn-lt"/>
              </a:rPr>
              <a:t>04</a:t>
            </a:r>
            <a:endParaRPr lang="zh-CN" altLang="en-US" sz="3200" dirty="0">
              <a:solidFill>
                <a:srgbClr val="18478F"/>
              </a:solidFill>
              <a:latin typeface="微软雅黑" panose="020B0503020204020204" pitchFamily="34" charset="-122"/>
              <a:ea typeface="微软雅黑" panose="020B0503020204020204" pitchFamily="34" charset="-122"/>
              <a:cs typeface="+mn-ea"/>
              <a:sym typeface="+mn-lt"/>
            </a:endParaRPr>
          </a:p>
        </p:txBody>
      </p:sp>
    </p:spTree>
    <p:extLst>
      <p:ext uri="{BB962C8B-B14F-4D97-AF65-F5344CB8AC3E}">
        <p14:creationId xmlns:p14="http://schemas.microsoft.com/office/powerpoint/2010/main" val="2311073041"/>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fade">
                                      <p:cBhvr>
                                        <p:cTn id="7" dur="500"/>
                                        <p:tgtEl>
                                          <p:spTgt spid="58"/>
                                        </p:tgtEl>
                                      </p:cBhvr>
                                    </p:animEffect>
                                  </p:childTnLst>
                                </p:cTn>
                              </p:par>
                              <p:par>
                                <p:cTn id="8" presetID="10" presetClass="entr" presetSubtype="0" fill="hold" grpId="0" nodeType="withEffect">
                                  <p:stCondLst>
                                    <p:cond delay="2000"/>
                                  </p:stCondLst>
                                  <p:childTnLst>
                                    <p:set>
                                      <p:cBhvr>
                                        <p:cTn id="9" dur="1" fill="hold">
                                          <p:stCondLst>
                                            <p:cond delay="0"/>
                                          </p:stCondLst>
                                        </p:cTn>
                                        <p:tgtEl>
                                          <p:spTgt spid="59"/>
                                        </p:tgtEl>
                                        <p:attrNameLst>
                                          <p:attrName>style.visibility</p:attrName>
                                        </p:attrNameLst>
                                      </p:cBhvr>
                                      <p:to>
                                        <p:strVal val="visible"/>
                                      </p:to>
                                    </p:set>
                                    <p:animEffect transition="in" filter="fade">
                                      <p:cBhvr>
                                        <p:cTn id="10" dur="500"/>
                                        <p:tgtEl>
                                          <p:spTgt spid="59"/>
                                        </p:tgtEl>
                                      </p:cBhvr>
                                    </p:animEffect>
                                  </p:childTnLst>
                                </p:cTn>
                              </p:par>
                              <p:par>
                                <p:cTn id="11" presetID="63" presetClass="path" presetSubtype="0" accel="50000" decel="50000" fill="hold" grpId="1" nodeType="withEffect">
                                  <p:stCondLst>
                                    <p:cond delay="0"/>
                                  </p:stCondLst>
                                  <p:childTnLst>
                                    <p:animMotion origin="layout" path="M -0.16667 -1.85185E-6 L -2.5E-6 -1.85185E-6 " pathEditMode="relative" rAng="0" ptsTypes="AA">
                                      <p:cBhvr>
                                        <p:cTn id="12" dur="2000" fill="hold"/>
                                        <p:tgtEl>
                                          <p:spTgt spid="58"/>
                                        </p:tgtEl>
                                        <p:attrNameLst>
                                          <p:attrName>ppt_x</p:attrName>
                                          <p:attrName>ppt_y</p:attrName>
                                        </p:attrNameLst>
                                      </p:cBhvr>
                                      <p:rCtr x="8880" y="0"/>
                                    </p:animMotion>
                                  </p:childTnLst>
                                </p:cTn>
                              </p:par>
                              <p:par>
                                <p:cTn id="13" presetID="10" presetClass="entr" presetSubtype="0" fill="hold" grpId="0" nodeType="withEffect">
                                  <p:stCondLst>
                                    <p:cond delay="500"/>
                                  </p:stCondLst>
                                  <p:childTnLst>
                                    <p:set>
                                      <p:cBhvr>
                                        <p:cTn id="14" dur="1" fill="hold">
                                          <p:stCondLst>
                                            <p:cond delay="0"/>
                                          </p:stCondLst>
                                        </p:cTn>
                                        <p:tgtEl>
                                          <p:spTgt spid="53"/>
                                        </p:tgtEl>
                                        <p:attrNameLst>
                                          <p:attrName>style.visibility</p:attrName>
                                        </p:attrNameLst>
                                      </p:cBhvr>
                                      <p:to>
                                        <p:strVal val="visible"/>
                                      </p:to>
                                    </p:set>
                                    <p:animEffect transition="in" filter="fade">
                                      <p:cBhvr>
                                        <p:cTn id="15" dur="500"/>
                                        <p:tgtEl>
                                          <p:spTgt spid="53"/>
                                        </p:tgtEl>
                                      </p:cBhvr>
                                    </p:animEffect>
                                  </p:childTnLst>
                                </p:cTn>
                              </p:par>
                              <p:par>
                                <p:cTn id="16" presetID="63" presetClass="path" presetSubtype="0" accel="50000" decel="50000" fill="hold" grpId="1" nodeType="withEffect">
                                  <p:stCondLst>
                                    <p:cond delay="500"/>
                                  </p:stCondLst>
                                  <p:childTnLst>
                                    <p:animMotion origin="layout" path="M -0.16667 -1.85185E-6 L -2.5E-6 -1.85185E-6 " pathEditMode="relative" rAng="0" ptsTypes="AA">
                                      <p:cBhvr>
                                        <p:cTn id="17" dur="2000" fill="hold"/>
                                        <p:tgtEl>
                                          <p:spTgt spid="53"/>
                                        </p:tgtEl>
                                        <p:attrNameLst>
                                          <p:attrName>ppt_x</p:attrName>
                                          <p:attrName>ppt_y</p:attrName>
                                        </p:attrNameLst>
                                      </p:cBhvr>
                                      <p:rCtr x="8880" y="0"/>
                                    </p:animMotion>
                                  </p:childTnLst>
                                </p:cTn>
                              </p:par>
                              <p:par>
                                <p:cTn id="18" presetID="10" presetClass="entr" presetSubtype="0" fill="hold" grpId="0" nodeType="withEffect">
                                  <p:stCondLst>
                                    <p:cond delay="750"/>
                                  </p:stCondLst>
                                  <p:childTnLst>
                                    <p:set>
                                      <p:cBhvr>
                                        <p:cTn id="19" dur="1" fill="hold">
                                          <p:stCondLst>
                                            <p:cond delay="0"/>
                                          </p:stCondLst>
                                        </p:cTn>
                                        <p:tgtEl>
                                          <p:spTgt spid="54"/>
                                        </p:tgtEl>
                                        <p:attrNameLst>
                                          <p:attrName>style.visibility</p:attrName>
                                        </p:attrNameLst>
                                      </p:cBhvr>
                                      <p:to>
                                        <p:strVal val="visible"/>
                                      </p:to>
                                    </p:set>
                                    <p:animEffect transition="in" filter="fade">
                                      <p:cBhvr>
                                        <p:cTn id="20" dur="500"/>
                                        <p:tgtEl>
                                          <p:spTgt spid="54"/>
                                        </p:tgtEl>
                                      </p:cBhvr>
                                    </p:animEffect>
                                  </p:childTnLst>
                                </p:cTn>
                              </p:par>
                              <p:par>
                                <p:cTn id="21" presetID="63" presetClass="path" presetSubtype="0" accel="50000" decel="50000" fill="hold" grpId="1" nodeType="withEffect">
                                  <p:stCondLst>
                                    <p:cond delay="750"/>
                                  </p:stCondLst>
                                  <p:childTnLst>
                                    <p:animMotion origin="layout" path="M -0.16667 -1.85185E-6 L -2.5E-6 -1.85185E-6 " pathEditMode="relative" rAng="0" ptsTypes="AA">
                                      <p:cBhvr>
                                        <p:cTn id="22" dur="2000" fill="hold"/>
                                        <p:tgtEl>
                                          <p:spTgt spid="54"/>
                                        </p:tgtEl>
                                        <p:attrNameLst>
                                          <p:attrName>ppt_x</p:attrName>
                                          <p:attrName>ppt_y</p:attrName>
                                        </p:attrNameLst>
                                      </p:cBhvr>
                                      <p:rCtr x="8880" y="0"/>
                                    </p:animMotion>
                                  </p:childTnLst>
                                </p:cTn>
                              </p:par>
                              <p:par>
                                <p:cTn id="23" presetID="22" presetClass="entr" presetSubtype="8" fill="hold" nodeType="withEffect">
                                  <p:stCondLst>
                                    <p:cond delay="2000"/>
                                  </p:stCondLst>
                                  <p:childTnLst>
                                    <p:set>
                                      <p:cBhvr>
                                        <p:cTn id="24" dur="1" fill="hold">
                                          <p:stCondLst>
                                            <p:cond delay="0"/>
                                          </p:stCondLst>
                                        </p:cTn>
                                        <p:tgtEl>
                                          <p:spTgt spid="55"/>
                                        </p:tgtEl>
                                        <p:attrNameLst>
                                          <p:attrName>style.visibility</p:attrName>
                                        </p:attrNameLst>
                                      </p:cBhvr>
                                      <p:to>
                                        <p:strVal val="visible"/>
                                      </p:to>
                                    </p:set>
                                    <p:animEffect transition="in" filter="wipe(left)">
                                      <p:cBhvr>
                                        <p:cTn id="25" dur="1000"/>
                                        <p:tgtEl>
                                          <p:spTgt spid="55"/>
                                        </p:tgtEl>
                                      </p:cBhvr>
                                    </p:animEffect>
                                  </p:childTnLst>
                                </p:cTn>
                              </p:par>
                              <p:par>
                                <p:cTn id="26" presetID="10" presetClass="entr" presetSubtype="0" fill="hold" grpId="0" nodeType="withEffect">
                                  <p:stCondLst>
                                    <p:cond delay="200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500"/>
                                        <p:tgtEl>
                                          <p:spTgt spid="14"/>
                                        </p:tgtEl>
                                      </p:cBhvr>
                                    </p:animEffect>
                                  </p:childTnLst>
                                </p:cTn>
                              </p:par>
                              <p:par>
                                <p:cTn id="29" presetID="35" presetClass="path" presetSubtype="0" accel="50000" decel="50000" fill="hold" grpId="1" nodeType="withEffect">
                                  <p:stCondLst>
                                    <p:cond delay="2000"/>
                                  </p:stCondLst>
                                  <p:childTnLst>
                                    <p:animMotion origin="layout" path="M 0.07812 0 L -2.91667E-6 0 " pathEditMode="relative" rAng="0" ptsTypes="AA">
                                      <p:cBhvr>
                                        <p:cTn id="30" dur="2000" fill="hold"/>
                                        <p:tgtEl>
                                          <p:spTgt spid="14"/>
                                        </p:tgtEl>
                                        <p:attrNameLst>
                                          <p:attrName>ppt_x</p:attrName>
                                          <p:attrName>ppt_y</p:attrName>
                                        </p:attrNameLst>
                                      </p:cBhvr>
                                      <p:rCtr x="-3997" y="0"/>
                                    </p:animMotion>
                                  </p:childTnLst>
                                </p:cTn>
                              </p:par>
                              <p:par>
                                <p:cTn id="31" presetID="10" presetClass="entr" presetSubtype="0" fill="hold" grpId="0" nodeType="withEffect">
                                  <p:stCondLst>
                                    <p:cond delay="2250"/>
                                  </p:stCondLst>
                                  <p:childTnLst>
                                    <p:set>
                                      <p:cBhvr>
                                        <p:cTn id="32" dur="1" fill="hold">
                                          <p:stCondLst>
                                            <p:cond delay="0"/>
                                          </p:stCondLst>
                                        </p:cTn>
                                        <p:tgtEl>
                                          <p:spTgt spid="11"/>
                                        </p:tgtEl>
                                        <p:attrNameLst>
                                          <p:attrName>style.visibility</p:attrName>
                                        </p:attrNameLst>
                                      </p:cBhvr>
                                      <p:to>
                                        <p:strVal val="visible"/>
                                      </p:to>
                                    </p:set>
                                    <p:animEffect transition="in" filter="fade">
                                      <p:cBhvr>
                                        <p:cTn id="33" dur="500"/>
                                        <p:tgtEl>
                                          <p:spTgt spid="11"/>
                                        </p:tgtEl>
                                      </p:cBhvr>
                                    </p:animEffect>
                                  </p:childTnLst>
                                </p:cTn>
                              </p:par>
                              <p:par>
                                <p:cTn id="34" presetID="35" presetClass="path" presetSubtype="0" accel="50000" decel="50000" fill="hold" grpId="1" nodeType="withEffect">
                                  <p:stCondLst>
                                    <p:cond delay="2250"/>
                                  </p:stCondLst>
                                  <p:childTnLst>
                                    <p:animMotion origin="layout" path="M 0.07812 0 L -2.91667E-6 0 " pathEditMode="relative" rAng="0" ptsTypes="AA">
                                      <p:cBhvr>
                                        <p:cTn id="35" dur="2000" fill="hold"/>
                                        <p:tgtEl>
                                          <p:spTgt spid="11"/>
                                        </p:tgtEl>
                                        <p:attrNameLst>
                                          <p:attrName>ppt_x</p:attrName>
                                          <p:attrName>ppt_y</p:attrName>
                                        </p:attrNameLst>
                                      </p:cBhvr>
                                      <p:rCtr x="-3997" y="0"/>
                                    </p:animMotion>
                                  </p:childTnLst>
                                </p:cTn>
                              </p:par>
                              <p:par>
                                <p:cTn id="36" presetID="10" presetClass="entr" presetSubtype="0" fill="hold" grpId="0" nodeType="withEffect">
                                  <p:stCondLst>
                                    <p:cond delay="2500"/>
                                  </p:stCondLst>
                                  <p:childTnLst>
                                    <p:set>
                                      <p:cBhvr>
                                        <p:cTn id="37" dur="1" fill="hold">
                                          <p:stCondLst>
                                            <p:cond delay="0"/>
                                          </p:stCondLst>
                                        </p:cTn>
                                        <p:tgtEl>
                                          <p:spTgt spid="12"/>
                                        </p:tgtEl>
                                        <p:attrNameLst>
                                          <p:attrName>style.visibility</p:attrName>
                                        </p:attrNameLst>
                                      </p:cBhvr>
                                      <p:to>
                                        <p:strVal val="visible"/>
                                      </p:to>
                                    </p:set>
                                    <p:animEffect transition="in" filter="fade">
                                      <p:cBhvr>
                                        <p:cTn id="38" dur="500"/>
                                        <p:tgtEl>
                                          <p:spTgt spid="12"/>
                                        </p:tgtEl>
                                      </p:cBhvr>
                                    </p:animEffect>
                                  </p:childTnLst>
                                </p:cTn>
                              </p:par>
                              <p:par>
                                <p:cTn id="39" presetID="35" presetClass="path" presetSubtype="0" accel="50000" decel="50000" fill="hold" grpId="1" nodeType="withEffect">
                                  <p:stCondLst>
                                    <p:cond delay="2500"/>
                                  </p:stCondLst>
                                  <p:childTnLst>
                                    <p:animMotion origin="layout" path="M 0.07812 0 L -2.91667E-6 0 " pathEditMode="relative" rAng="0" ptsTypes="AA">
                                      <p:cBhvr>
                                        <p:cTn id="40" dur="2000" fill="hold"/>
                                        <p:tgtEl>
                                          <p:spTgt spid="12"/>
                                        </p:tgtEl>
                                        <p:attrNameLst>
                                          <p:attrName>ppt_x</p:attrName>
                                          <p:attrName>ppt_y</p:attrName>
                                        </p:attrNameLst>
                                      </p:cBhvr>
                                      <p:rCtr x="-3997" y="0"/>
                                    </p:animMotion>
                                  </p:childTnLst>
                                </p:cTn>
                              </p:par>
                              <p:par>
                                <p:cTn id="41" presetID="10" presetClass="entr" presetSubtype="0" fill="hold" grpId="0" nodeType="withEffect">
                                  <p:stCondLst>
                                    <p:cond delay="2750"/>
                                  </p:stCondLst>
                                  <p:childTnLst>
                                    <p:set>
                                      <p:cBhvr>
                                        <p:cTn id="42" dur="1" fill="hold">
                                          <p:stCondLst>
                                            <p:cond delay="0"/>
                                          </p:stCondLst>
                                        </p:cTn>
                                        <p:tgtEl>
                                          <p:spTgt spid="13"/>
                                        </p:tgtEl>
                                        <p:attrNameLst>
                                          <p:attrName>style.visibility</p:attrName>
                                        </p:attrNameLst>
                                      </p:cBhvr>
                                      <p:to>
                                        <p:strVal val="visible"/>
                                      </p:to>
                                    </p:set>
                                    <p:animEffect transition="in" filter="fade">
                                      <p:cBhvr>
                                        <p:cTn id="43" dur="500"/>
                                        <p:tgtEl>
                                          <p:spTgt spid="13"/>
                                        </p:tgtEl>
                                      </p:cBhvr>
                                    </p:animEffect>
                                  </p:childTnLst>
                                </p:cTn>
                              </p:par>
                              <p:par>
                                <p:cTn id="44" presetID="35" presetClass="path" presetSubtype="0" accel="50000" decel="50000" fill="hold" grpId="1" nodeType="withEffect">
                                  <p:stCondLst>
                                    <p:cond delay="2750"/>
                                  </p:stCondLst>
                                  <p:childTnLst>
                                    <p:animMotion origin="layout" path="M 0.07812 0 L -2.91667E-6 0 " pathEditMode="relative" rAng="0" ptsTypes="AA">
                                      <p:cBhvr>
                                        <p:cTn id="45" dur="2000" fill="hold"/>
                                        <p:tgtEl>
                                          <p:spTgt spid="13"/>
                                        </p:tgtEl>
                                        <p:attrNameLst>
                                          <p:attrName>ppt_x</p:attrName>
                                          <p:attrName>ppt_y</p:attrName>
                                        </p:attrNameLst>
                                      </p:cBhvr>
                                      <p:rCtr x="-3997" y="0"/>
                                    </p:animMotion>
                                  </p:childTnLst>
                                </p:cTn>
                              </p:par>
                              <p:par>
                                <p:cTn id="46" presetID="53" presetClass="entr" presetSubtype="16" fill="hold" nodeType="withEffect">
                                  <p:stCondLst>
                                    <p:cond delay="3500"/>
                                  </p:stCondLst>
                                  <p:childTnLst>
                                    <p:set>
                                      <p:cBhvr>
                                        <p:cTn id="47" dur="1" fill="hold">
                                          <p:stCondLst>
                                            <p:cond delay="0"/>
                                          </p:stCondLst>
                                        </p:cTn>
                                        <p:tgtEl>
                                          <p:spTgt spid="2"/>
                                        </p:tgtEl>
                                        <p:attrNameLst>
                                          <p:attrName>style.visibility</p:attrName>
                                        </p:attrNameLst>
                                      </p:cBhvr>
                                      <p:to>
                                        <p:strVal val="visible"/>
                                      </p:to>
                                    </p:set>
                                    <p:anim calcmode="lin" valueType="num">
                                      <p:cBhvr>
                                        <p:cTn id="48" dur="500" fill="hold"/>
                                        <p:tgtEl>
                                          <p:spTgt spid="2"/>
                                        </p:tgtEl>
                                        <p:attrNameLst>
                                          <p:attrName>ppt_w</p:attrName>
                                        </p:attrNameLst>
                                      </p:cBhvr>
                                      <p:tavLst>
                                        <p:tav tm="0">
                                          <p:val>
                                            <p:fltVal val="0"/>
                                          </p:val>
                                        </p:tav>
                                        <p:tav tm="100000">
                                          <p:val>
                                            <p:strVal val="#ppt_w"/>
                                          </p:val>
                                        </p:tav>
                                      </p:tavLst>
                                    </p:anim>
                                    <p:anim calcmode="lin" valueType="num">
                                      <p:cBhvr>
                                        <p:cTn id="49" dur="500" fill="hold"/>
                                        <p:tgtEl>
                                          <p:spTgt spid="2"/>
                                        </p:tgtEl>
                                        <p:attrNameLst>
                                          <p:attrName>ppt_h</p:attrName>
                                        </p:attrNameLst>
                                      </p:cBhvr>
                                      <p:tavLst>
                                        <p:tav tm="0">
                                          <p:val>
                                            <p:fltVal val="0"/>
                                          </p:val>
                                        </p:tav>
                                        <p:tav tm="100000">
                                          <p:val>
                                            <p:strVal val="#ppt_h"/>
                                          </p:val>
                                        </p:tav>
                                      </p:tavLst>
                                    </p:anim>
                                    <p:animEffect transition="in" filter="fade">
                                      <p:cBhvr>
                                        <p:cTn id="50" dur="500"/>
                                        <p:tgtEl>
                                          <p:spTgt spid="2"/>
                                        </p:tgtEl>
                                      </p:cBhvr>
                                    </p:animEffect>
                                  </p:childTnLst>
                                </p:cTn>
                              </p:par>
                              <p:par>
                                <p:cTn id="51" presetID="53" presetClass="entr" presetSubtype="16" fill="hold" nodeType="withEffect">
                                  <p:stCondLst>
                                    <p:cond delay="3500"/>
                                  </p:stCondLst>
                                  <p:childTnLst>
                                    <p:set>
                                      <p:cBhvr>
                                        <p:cTn id="52" dur="1" fill="hold">
                                          <p:stCondLst>
                                            <p:cond delay="0"/>
                                          </p:stCondLst>
                                        </p:cTn>
                                        <p:tgtEl>
                                          <p:spTgt spid="4"/>
                                        </p:tgtEl>
                                        <p:attrNameLst>
                                          <p:attrName>style.visibility</p:attrName>
                                        </p:attrNameLst>
                                      </p:cBhvr>
                                      <p:to>
                                        <p:strVal val="visible"/>
                                      </p:to>
                                    </p:set>
                                    <p:anim calcmode="lin" valueType="num">
                                      <p:cBhvr>
                                        <p:cTn id="53" dur="500" fill="hold"/>
                                        <p:tgtEl>
                                          <p:spTgt spid="4"/>
                                        </p:tgtEl>
                                        <p:attrNameLst>
                                          <p:attrName>ppt_w</p:attrName>
                                        </p:attrNameLst>
                                      </p:cBhvr>
                                      <p:tavLst>
                                        <p:tav tm="0">
                                          <p:val>
                                            <p:fltVal val="0"/>
                                          </p:val>
                                        </p:tav>
                                        <p:tav tm="100000">
                                          <p:val>
                                            <p:strVal val="#ppt_w"/>
                                          </p:val>
                                        </p:tav>
                                      </p:tavLst>
                                    </p:anim>
                                    <p:anim calcmode="lin" valueType="num">
                                      <p:cBhvr>
                                        <p:cTn id="54" dur="500" fill="hold"/>
                                        <p:tgtEl>
                                          <p:spTgt spid="4"/>
                                        </p:tgtEl>
                                        <p:attrNameLst>
                                          <p:attrName>ppt_h</p:attrName>
                                        </p:attrNameLst>
                                      </p:cBhvr>
                                      <p:tavLst>
                                        <p:tav tm="0">
                                          <p:val>
                                            <p:fltVal val="0"/>
                                          </p:val>
                                        </p:tav>
                                        <p:tav tm="100000">
                                          <p:val>
                                            <p:strVal val="#ppt_h"/>
                                          </p:val>
                                        </p:tav>
                                      </p:tavLst>
                                    </p:anim>
                                    <p:animEffect transition="in" filter="fade">
                                      <p:cBhvr>
                                        <p:cTn id="55" dur="500"/>
                                        <p:tgtEl>
                                          <p:spTgt spid="4"/>
                                        </p:tgtEl>
                                      </p:cBhvr>
                                    </p:animEffect>
                                  </p:childTnLst>
                                </p:cTn>
                              </p:par>
                              <p:par>
                                <p:cTn id="56" presetID="53" presetClass="entr" presetSubtype="16" fill="hold" grpId="0" nodeType="withEffect">
                                  <p:stCondLst>
                                    <p:cond delay="3500"/>
                                  </p:stCondLst>
                                  <p:childTnLst>
                                    <p:set>
                                      <p:cBhvr>
                                        <p:cTn id="57" dur="1" fill="hold">
                                          <p:stCondLst>
                                            <p:cond delay="0"/>
                                          </p:stCondLst>
                                        </p:cTn>
                                        <p:tgtEl>
                                          <p:spTgt spid="35"/>
                                        </p:tgtEl>
                                        <p:attrNameLst>
                                          <p:attrName>style.visibility</p:attrName>
                                        </p:attrNameLst>
                                      </p:cBhvr>
                                      <p:to>
                                        <p:strVal val="visible"/>
                                      </p:to>
                                    </p:set>
                                    <p:anim calcmode="lin" valueType="num">
                                      <p:cBhvr>
                                        <p:cTn id="58" dur="500" fill="hold"/>
                                        <p:tgtEl>
                                          <p:spTgt spid="35"/>
                                        </p:tgtEl>
                                        <p:attrNameLst>
                                          <p:attrName>ppt_w</p:attrName>
                                        </p:attrNameLst>
                                      </p:cBhvr>
                                      <p:tavLst>
                                        <p:tav tm="0">
                                          <p:val>
                                            <p:fltVal val="0"/>
                                          </p:val>
                                        </p:tav>
                                        <p:tav tm="100000">
                                          <p:val>
                                            <p:strVal val="#ppt_w"/>
                                          </p:val>
                                        </p:tav>
                                      </p:tavLst>
                                    </p:anim>
                                    <p:anim calcmode="lin" valueType="num">
                                      <p:cBhvr>
                                        <p:cTn id="59" dur="500" fill="hold"/>
                                        <p:tgtEl>
                                          <p:spTgt spid="35"/>
                                        </p:tgtEl>
                                        <p:attrNameLst>
                                          <p:attrName>ppt_h</p:attrName>
                                        </p:attrNameLst>
                                      </p:cBhvr>
                                      <p:tavLst>
                                        <p:tav tm="0">
                                          <p:val>
                                            <p:fltVal val="0"/>
                                          </p:val>
                                        </p:tav>
                                        <p:tav tm="100000">
                                          <p:val>
                                            <p:strVal val="#ppt_h"/>
                                          </p:val>
                                        </p:tav>
                                      </p:tavLst>
                                    </p:anim>
                                    <p:animEffect transition="in" filter="fade">
                                      <p:cBhvr>
                                        <p:cTn id="60" dur="500"/>
                                        <p:tgtEl>
                                          <p:spTgt spid="35"/>
                                        </p:tgtEl>
                                      </p:cBhvr>
                                    </p:animEffect>
                                  </p:childTnLst>
                                </p:cTn>
                              </p:par>
                              <p:par>
                                <p:cTn id="61" presetID="53" presetClass="entr" presetSubtype="16" fill="hold" nodeType="withEffect">
                                  <p:stCondLst>
                                    <p:cond delay="3500"/>
                                  </p:stCondLst>
                                  <p:childTnLst>
                                    <p:set>
                                      <p:cBhvr>
                                        <p:cTn id="62" dur="1" fill="hold">
                                          <p:stCondLst>
                                            <p:cond delay="0"/>
                                          </p:stCondLst>
                                        </p:cTn>
                                        <p:tgtEl>
                                          <p:spTgt spid="3"/>
                                        </p:tgtEl>
                                        <p:attrNameLst>
                                          <p:attrName>style.visibility</p:attrName>
                                        </p:attrNameLst>
                                      </p:cBhvr>
                                      <p:to>
                                        <p:strVal val="visible"/>
                                      </p:to>
                                    </p:set>
                                    <p:anim calcmode="lin" valueType="num">
                                      <p:cBhvr>
                                        <p:cTn id="63" dur="500" fill="hold"/>
                                        <p:tgtEl>
                                          <p:spTgt spid="3"/>
                                        </p:tgtEl>
                                        <p:attrNameLst>
                                          <p:attrName>ppt_w</p:attrName>
                                        </p:attrNameLst>
                                      </p:cBhvr>
                                      <p:tavLst>
                                        <p:tav tm="0">
                                          <p:val>
                                            <p:fltVal val="0"/>
                                          </p:val>
                                        </p:tav>
                                        <p:tav tm="100000">
                                          <p:val>
                                            <p:strVal val="#ppt_w"/>
                                          </p:val>
                                        </p:tav>
                                      </p:tavLst>
                                    </p:anim>
                                    <p:anim calcmode="lin" valueType="num">
                                      <p:cBhvr>
                                        <p:cTn id="64" dur="500" fill="hold"/>
                                        <p:tgtEl>
                                          <p:spTgt spid="3"/>
                                        </p:tgtEl>
                                        <p:attrNameLst>
                                          <p:attrName>ppt_h</p:attrName>
                                        </p:attrNameLst>
                                      </p:cBhvr>
                                      <p:tavLst>
                                        <p:tav tm="0">
                                          <p:val>
                                            <p:fltVal val="0"/>
                                          </p:val>
                                        </p:tav>
                                        <p:tav tm="100000">
                                          <p:val>
                                            <p:strVal val="#ppt_h"/>
                                          </p:val>
                                        </p:tav>
                                      </p:tavLst>
                                    </p:anim>
                                    <p:animEffect transition="in" filter="fade">
                                      <p:cBhvr>
                                        <p:cTn id="65" dur="500"/>
                                        <p:tgtEl>
                                          <p:spTgt spid="3"/>
                                        </p:tgtEl>
                                      </p:cBhvr>
                                    </p:animEffect>
                                  </p:childTnLst>
                                </p:cTn>
                              </p:par>
                              <p:par>
                                <p:cTn id="66" presetID="53" presetClass="entr" presetSubtype="16" fill="hold" grpId="0" nodeType="withEffect">
                                  <p:stCondLst>
                                    <p:cond delay="3500"/>
                                  </p:stCondLst>
                                  <p:childTnLst>
                                    <p:set>
                                      <p:cBhvr>
                                        <p:cTn id="67" dur="1" fill="hold">
                                          <p:stCondLst>
                                            <p:cond delay="0"/>
                                          </p:stCondLst>
                                        </p:cTn>
                                        <p:tgtEl>
                                          <p:spTgt spid="38"/>
                                        </p:tgtEl>
                                        <p:attrNameLst>
                                          <p:attrName>style.visibility</p:attrName>
                                        </p:attrNameLst>
                                      </p:cBhvr>
                                      <p:to>
                                        <p:strVal val="visible"/>
                                      </p:to>
                                    </p:set>
                                    <p:anim calcmode="lin" valueType="num">
                                      <p:cBhvr>
                                        <p:cTn id="68" dur="500" fill="hold"/>
                                        <p:tgtEl>
                                          <p:spTgt spid="38"/>
                                        </p:tgtEl>
                                        <p:attrNameLst>
                                          <p:attrName>ppt_w</p:attrName>
                                        </p:attrNameLst>
                                      </p:cBhvr>
                                      <p:tavLst>
                                        <p:tav tm="0">
                                          <p:val>
                                            <p:fltVal val="0"/>
                                          </p:val>
                                        </p:tav>
                                        <p:tav tm="100000">
                                          <p:val>
                                            <p:strVal val="#ppt_w"/>
                                          </p:val>
                                        </p:tav>
                                      </p:tavLst>
                                    </p:anim>
                                    <p:anim calcmode="lin" valueType="num">
                                      <p:cBhvr>
                                        <p:cTn id="69" dur="500" fill="hold"/>
                                        <p:tgtEl>
                                          <p:spTgt spid="38"/>
                                        </p:tgtEl>
                                        <p:attrNameLst>
                                          <p:attrName>ppt_h</p:attrName>
                                        </p:attrNameLst>
                                      </p:cBhvr>
                                      <p:tavLst>
                                        <p:tav tm="0">
                                          <p:val>
                                            <p:fltVal val="0"/>
                                          </p:val>
                                        </p:tav>
                                        <p:tav tm="100000">
                                          <p:val>
                                            <p:strVal val="#ppt_h"/>
                                          </p:val>
                                        </p:tav>
                                      </p:tavLst>
                                    </p:anim>
                                    <p:animEffect transition="in" filter="fade">
                                      <p:cBhvr>
                                        <p:cTn id="70" dur="500"/>
                                        <p:tgtEl>
                                          <p:spTgt spid="38"/>
                                        </p:tgtEl>
                                      </p:cBhvr>
                                    </p:animEffect>
                                  </p:childTnLst>
                                </p:cTn>
                              </p:par>
                              <p:par>
                                <p:cTn id="71" presetID="53" presetClass="entr" presetSubtype="16" fill="hold" grpId="0" nodeType="withEffect">
                                  <p:stCondLst>
                                    <p:cond delay="3500"/>
                                  </p:stCondLst>
                                  <p:childTnLst>
                                    <p:set>
                                      <p:cBhvr>
                                        <p:cTn id="72" dur="1" fill="hold">
                                          <p:stCondLst>
                                            <p:cond delay="0"/>
                                          </p:stCondLst>
                                        </p:cTn>
                                        <p:tgtEl>
                                          <p:spTgt spid="39"/>
                                        </p:tgtEl>
                                        <p:attrNameLst>
                                          <p:attrName>style.visibility</p:attrName>
                                        </p:attrNameLst>
                                      </p:cBhvr>
                                      <p:to>
                                        <p:strVal val="visible"/>
                                      </p:to>
                                    </p:set>
                                    <p:anim calcmode="lin" valueType="num">
                                      <p:cBhvr>
                                        <p:cTn id="73" dur="500" fill="hold"/>
                                        <p:tgtEl>
                                          <p:spTgt spid="39"/>
                                        </p:tgtEl>
                                        <p:attrNameLst>
                                          <p:attrName>ppt_w</p:attrName>
                                        </p:attrNameLst>
                                      </p:cBhvr>
                                      <p:tavLst>
                                        <p:tav tm="0">
                                          <p:val>
                                            <p:fltVal val="0"/>
                                          </p:val>
                                        </p:tav>
                                        <p:tav tm="100000">
                                          <p:val>
                                            <p:strVal val="#ppt_w"/>
                                          </p:val>
                                        </p:tav>
                                      </p:tavLst>
                                    </p:anim>
                                    <p:anim calcmode="lin" valueType="num">
                                      <p:cBhvr>
                                        <p:cTn id="74" dur="500" fill="hold"/>
                                        <p:tgtEl>
                                          <p:spTgt spid="39"/>
                                        </p:tgtEl>
                                        <p:attrNameLst>
                                          <p:attrName>ppt_h</p:attrName>
                                        </p:attrNameLst>
                                      </p:cBhvr>
                                      <p:tavLst>
                                        <p:tav tm="0">
                                          <p:val>
                                            <p:fltVal val="0"/>
                                          </p:val>
                                        </p:tav>
                                        <p:tav tm="100000">
                                          <p:val>
                                            <p:strVal val="#ppt_h"/>
                                          </p:val>
                                        </p:tav>
                                      </p:tavLst>
                                    </p:anim>
                                    <p:animEffect transition="in" filter="fade">
                                      <p:cBhvr>
                                        <p:cTn id="75" dur="500"/>
                                        <p:tgtEl>
                                          <p:spTgt spid="39"/>
                                        </p:tgtEl>
                                      </p:cBhvr>
                                    </p:animEffect>
                                  </p:childTnLst>
                                </p:cTn>
                              </p:par>
                              <p:par>
                                <p:cTn id="76" presetID="53" presetClass="entr" presetSubtype="16" fill="hold" grpId="0" nodeType="withEffect">
                                  <p:stCondLst>
                                    <p:cond delay="3500"/>
                                  </p:stCondLst>
                                  <p:childTnLst>
                                    <p:set>
                                      <p:cBhvr>
                                        <p:cTn id="77" dur="1" fill="hold">
                                          <p:stCondLst>
                                            <p:cond delay="0"/>
                                          </p:stCondLst>
                                        </p:cTn>
                                        <p:tgtEl>
                                          <p:spTgt spid="40"/>
                                        </p:tgtEl>
                                        <p:attrNameLst>
                                          <p:attrName>style.visibility</p:attrName>
                                        </p:attrNameLst>
                                      </p:cBhvr>
                                      <p:to>
                                        <p:strVal val="visible"/>
                                      </p:to>
                                    </p:set>
                                    <p:anim calcmode="lin" valueType="num">
                                      <p:cBhvr>
                                        <p:cTn id="78" dur="500" fill="hold"/>
                                        <p:tgtEl>
                                          <p:spTgt spid="40"/>
                                        </p:tgtEl>
                                        <p:attrNameLst>
                                          <p:attrName>ppt_w</p:attrName>
                                        </p:attrNameLst>
                                      </p:cBhvr>
                                      <p:tavLst>
                                        <p:tav tm="0">
                                          <p:val>
                                            <p:fltVal val="0"/>
                                          </p:val>
                                        </p:tav>
                                        <p:tav tm="100000">
                                          <p:val>
                                            <p:strVal val="#ppt_w"/>
                                          </p:val>
                                        </p:tav>
                                      </p:tavLst>
                                    </p:anim>
                                    <p:anim calcmode="lin" valueType="num">
                                      <p:cBhvr>
                                        <p:cTn id="79" dur="500" fill="hold"/>
                                        <p:tgtEl>
                                          <p:spTgt spid="40"/>
                                        </p:tgtEl>
                                        <p:attrNameLst>
                                          <p:attrName>ppt_h</p:attrName>
                                        </p:attrNameLst>
                                      </p:cBhvr>
                                      <p:tavLst>
                                        <p:tav tm="0">
                                          <p:val>
                                            <p:fltVal val="0"/>
                                          </p:val>
                                        </p:tav>
                                        <p:tav tm="100000">
                                          <p:val>
                                            <p:strVal val="#ppt_h"/>
                                          </p:val>
                                        </p:tav>
                                      </p:tavLst>
                                    </p:anim>
                                    <p:animEffect transition="in" filter="fade">
                                      <p:cBhvr>
                                        <p:cTn id="80" dur="500"/>
                                        <p:tgtEl>
                                          <p:spTgt spid="40"/>
                                        </p:tgtEl>
                                      </p:cBhvr>
                                    </p:animEffect>
                                  </p:childTnLst>
                                </p:cTn>
                              </p:par>
                              <p:par>
                                <p:cTn id="81" presetID="22" presetClass="entr" presetSubtype="1" fill="hold" grpId="0" nodeType="withEffect">
                                  <p:stCondLst>
                                    <p:cond delay="3500"/>
                                  </p:stCondLst>
                                  <p:childTnLst>
                                    <p:set>
                                      <p:cBhvr>
                                        <p:cTn id="82" dur="1" fill="hold">
                                          <p:stCondLst>
                                            <p:cond delay="0"/>
                                          </p:stCondLst>
                                        </p:cTn>
                                        <p:tgtEl>
                                          <p:spTgt spid="42"/>
                                        </p:tgtEl>
                                        <p:attrNameLst>
                                          <p:attrName>style.visibility</p:attrName>
                                        </p:attrNameLst>
                                      </p:cBhvr>
                                      <p:to>
                                        <p:strVal val="visible"/>
                                      </p:to>
                                    </p:set>
                                    <p:animEffect transition="in" filter="wipe(up)">
                                      <p:cBhvr>
                                        <p:cTn id="83" dur="500"/>
                                        <p:tgtEl>
                                          <p:spTgt spid="42"/>
                                        </p:tgtEl>
                                      </p:cBhvr>
                                    </p:animEffect>
                                  </p:childTnLst>
                                </p:cTn>
                              </p:par>
                              <p:par>
                                <p:cTn id="84" presetID="22" presetClass="entr" presetSubtype="1" fill="hold" grpId="0" nodeType="withEffect">
                                  <p:stCondLst>
                                    <p:cond delay="3500"/>
                                  </p:stCondLst>
                                  <p:childTnLst>
                                    <p:set>
                                      <p:cBhvr>
                                        <p:cTn id="85" dur="1" fill="hold">
                                          <p:stCondLst>
                                            <p:cond delay="0"/>
                                          </p:stCondLst>
                                        </p:cTn>
                                        <p:tgtEl>
                                          <p:spTgt spid="43"/>
                                        </p:tgtEl>
                                        <p:attrNameLst>
                                          <p:attrName>style.visibility</p:attrName>
                                        </p:attrNameLst>
                                      </p:cBhvr>
                                      <p:to>
                                        <p:strVal val="visible"/>
                                      </p:to>
                                    </p:set>
                                    <p:animEffect transition="in" filter="wipe(up)">
                                      <p:cBhvr>
                                        <p:cTn id="86" dur="500"/>
                                        <p:tgtEl>
                                          <p:spTgt spid="43"/>
                                        </p:tgtEl>
                                      </p:cBhvr>
                                    </p:animEffect>
                                  </p:childTnLst>
                                </p:cTn>
                              </p:par>
                              <p:par>
                                <p:cTn id="87" presetID="22" presetClass="entr" presetSubtype="1" fill="hold" grpId="0" nodeType="withEffect">
                                  <p:stCondLst>
                                    <p:cond delay="3500"/>
                                  </p:stCondLst>
                                  <p:childTnLst>
                                    <p:set>
                                      <p:cBhvr>
                                        <p:cTn id="88" dur="1" fill="hold">
                                          <p:stCondLst>
                                            <p:cond delay="0"/>
                                          </p:stCondLst>
                                        </p:cTn>
                                        <p:tgtEl>
                                          <p:spTgt spid="44"/>
                                        </p:tgtEl>
                                        <p:attrNameLst>
                                          <p:attrName>style.visibility</p:attrName>
                                        </p:attrNameLst>
                                      </p:cBhvr>
                                      <p:to>
                                        <p:strVal val="visible"/>
                                      </p:to>
                                    </p:set>
                                    <p:animEffect transition="in" filter="wipe(up)">
                                      <p:cBhvr>
                                        <p:cTn id="89" dur="500"/>
                                        <p:tgtEl>
                                          <p:spTgt spid="44"/>
                                        </p:tgtEl>
                                      </p:cBhvr>
                                    </p:animEffect>
                                  </p:childTnLst>
                                </p:cTn>
                              </p:par>
                              <p:par>
                                <p:cTn id="90" presetID="22" presetClass="entr" presetSubtype="1" fill="hold" grpId="0" nodeType="withEffect">
                                  <p:stCondLst>
                                    <p:cond delay="3500"/>
                                  </p:stCondLst>
                                  <p:childTnLst>
                                    <p:set>
                                      <p:cBhvr>
                                        <p:cTn id="91" dur="1" fill="hold">
                                          <p:stCondLst>
                                            <p:cond delay="0"/>
                                          </p:stCondLst>
                                        </p:cTn>
                                        <p:tgtEl>
                                          <p:spTgt spid="45"/>
                                        </p:tgtEl>
                                        <p:attrNameLst>
                                          <p:attrName>style.visibility</p:attrName>
                                        </p:attrNameLst>
                                      </p:cBhvr>
                                      <p:to>
                                        <p:strVal val="visible"/>
                                      </p:to>
                                    </p:set>
                                    <p:animEffect transition="in" filter="wipe(up)">
                                      <p:cBhvr>
                                        <p:cTn id="92"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2" grpId="0" animBg="1"/>
      <p:bldP spid="12" grpId="1" animBg="1"/>
      <p:bldP spid="13" grpId="0" animBg="1"/>
      <p:bldP spid="13" grpId="1" animBg="1"/>
      <p:bldP spid="14" grpId="0" animBg="1"/>
      <p:bldP spid="14" grpId="1" animBg="1"/>
      <p:bldP spid="35" grpId="0" animBg="1"/>
      <p:bldP spid="38" grpId="0"/>
      <p:bldP spid="39" grpId="0"/>
      <p:bldP spid="40" grpId="0"/>
      <p:bldP spid="42" grpId="0"/>
      <p:bldP spid="43" grpId="0"/>
      <p:bldP spid="44" grpId="0"/>
      <p:bldP spid="45" grpId="0"/>
      <p:bldP spid="53" grpId="0" animBg="1"/>
      <p:bldP spid="53" grpId="1" animBg="1"/>
      <p:bldP spid="54" grpId="0" animBg="1"/>
      <p:bldP spid="54" grpId="1" animBg="1"/>
      <p:bldP spid="58" grpId="0" animBg="1"/>
      <p:bldP spid="58" grpId="1" animBg="1"/>
      <p:bldP spid="5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reeform 5"/>
          <p:cNvSpPr>
            <a:spLocks/>
          </p:cNvSpPr>
          <p:nvPr/>
        </p:nvSpPr>
        <p:spPr bwMode="auto">
          <a:xfrm>
            <a:off x="5365750" y="1640806"/>
            <a:ext cx="1414463" cy="1225550"/>
          </a:xfrm>
          <a:custGeom>
            <a:avLst/>
            <a:gdLst>
              <a:gd name="T0" fmla="*/ 314 w 375"/>
              <a:gd name="T1" fmla="*/ 326 h 326"/>
              <a:gd name="T2" fmla="*/ 375 w 375"/>
              <a:gd name="T3" fmla="*/ 187 h 326"/>
              <a:gd name="T4" fmla="*/ 188 w 375"/>
              <a:gd name="T5" fmla="*/ 0 h 326"/>
              <a:gd name="T6" fmla="*/ 0 w 375"/>
              <a:gd name="T7" fmla="*/ 187 h 326"/>
              <a:gd name="T8" fmla="*/ 61 w 375"/>
              <a:gd name="T9" fmla="*/ 326 h 326"/>
              <a:gd name="T10" fmla="*/ 188 w 375"/>
              <a:gd name="T11" fmla="*/ 278 h 326"/>
              <a:gd name="T12" fmla="*/ 314 w 375"/>
              <a:gd name="T13" fmla="*/ 326 h 326"/>
            </a:gdLst>
            <a:ahLst/>
            <a:cxnLst>
              <a:cxn ang="0">
                <a:pos x="T0" y="T1"/>
              </a:cxn>
              <a:cxn ang="0">
                <a:pos x="T2" y="T3"/>
              </a:cxn>
              <a:cxn ang="0">
                <a:pos x="T4" y="T5"/>
              </a:cxn>
              <a:cxn ang="0">
                <a:pos x="T6" y="T7"/>
              </a:cxn>
              <a:cxn ang="0">
                <a:pos x="T8" y="T9"/>
              </a:cxn>
              <a:cxn ang="0">
                <a:pos x="T10" y="T11"/>
              </a:cxn>
              <a:cxn ang="0">
                <a:pos x="T12" y="T13"/>
              </a:cxn>
            </a:cxnLst>
            <a:rect l="0" t="0" r="r" b="b"/>
            <a:pathLst>
              <a:path w="375" h="326">
                <a:moveTo>
                  <a:pt x="314" y="326"/>
                </a:moveTo>
                <a:cubicBezTo>
                  <a:pt x="352" y="292"/>
                  <a:pt x="375" y="243"/>
                  <a:pt x="375" y="187"/>
                </a:cubicBezTo>
                <a:cubicBezTo>
                  <a:pt x="375" y="84"/>
                  <a:pt x="291" y="0"/>
                  <a:pt x="188" y="0"/>
                </a:cubicBezTo>
                <a:cubicBezTo>
                  <a:pt x="84" y="0"/>
                  <a:pt x="0" y="84"/>
                  <a:pt x="0" y="187"/>
                </a:cubicBezTo>
                <a:cubicBezTo>
                  <a:pt x="0" y="243"/>
                  <a:pt x="24" y="292"/>
                  <a:pt x="61" y="326"/>
                </a:cubicBezTo>
                <a:cubicBezTo>
                  <a:pt x="95" y="296"/>
                  <a:pt x="139" y="278"/>
                  <a:pt x="188" y="278"/>
                </a:cubicBezTo>
                <a:cubicBezTo>
                  <a:pt x="236" y="278"/>
                  <a:pt x="281" y="296"/>
                  <a:pt x="314" y="326"/>
                </a:cubicBezTo>
              </a:path>
            </a:pathLst>
          </a:custGeom>
          <a:gradFill>
            <a:gsLst>
              <a:gs pos="0">
                <a:srgbClr val="FFFFFF"/>
              </a:gs>
              <a:gs pos="100000">
                <a:schemeClr val="bg1">
                  <a:lumMod val="95000"/>
                </a:schemeClr>
              </a:gs>
            </a:gsLst>
            <a:lin ang="15000000" scaled="0"/>
          </a:gradFill>
          <a:ln w="25400">
            <a:gradFill>
              <a:gsLst>
                <a:gs pos="0">
                  <a:schemeClr val="bg1"/>
                </a:gs>
                <a:gs pos="100000">
                  <a:schemeClr val="bg1">
                    <a:lumMod val="95000"/>
                  </a:schemeClr>
                </a:gs>
              </a:gsLst>
              <a:lin ang="5400000" scaled="1"/>
            </a:gradFill>
          </a:ln>
          <a:effectLst>
            <a:outerShdw blurRad="63500" sx="103000" sy="103000" algn="ctr" rotWithShape="0">
              <a:prstClr val="black">
                <a:alpha val="11000"/>
              </a:prstClr>
            </a:outerShdw>
          </a:effectLs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11" name="Freeform 6"/>
          <p:cNvSpPr>
            <a:spLocks/>
          </p:cNvSpPr>
          <p:nvPr/>
        </p:nvSpPr>
        <p:spPr bwMode="auto">
          <a:xfrm>
            <a:off x="5365750" y="2866356"/>
            <a:ext cx="1414463" cy="1044575"/>
          </a:xfrm>
          <a:custGeom>
            <a:avLst/>
            <a:gdLst>
              <a:gd name="T0" fmla="*/ 375 w 375"/>
              <a:gd name="T1" fmla="*/ 139 h 278"/>
              <a:gd name="T2" fmla="*/ 314 w 375"/>
              <a:gd name="T3" fmla="*/ 0 h 278"/>
              <a:gd name="T4" fmla="*/ 188 w 375"/>
              <a:gd name="T5" fmla="*/ 49 h 278"/>
              <a:gd name="T6" fmla="*/ 61 w 375"/>
              <a:gd name="T7" fmla="*/ 0 h 278"/>
              <a:gd name="T8" fmla="*/ 0 w 375"/>
              <a:gd name="T9" fmla="*/ 139 h 278"/>
              <a:gd name="T10" fmla="*/ 61 w 375"/>
              <a:gd name="T11" fmla="*/ 278 h 278"/>
              <a:gd name="T12" fmla="*/ 188 w 375"/>
              <a:gd name="T13" fmla="*/ 230 h 278"/>
              <a:gd name="T14" fmla="*/ 314 w 375"/>
              <a:gd name="T15" fmla="*/ 278 h 278"/>
              <a:gd name="T16" fmla="*/ 375 w 375"/>
              <a:gd name="T17" fmla="*/ 139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5" h="278">
                <a:moveTo>
                  <a:pt x="375" y="139"/>
                </a:moveTo>
                <a:cubicBezTo>
                  <a:pt x="375" y="84"/>
                  <a:pt x="352" y="35"/>
                  <a:pt x="314" y="0"/>
                </a:cubicBezTo>
                <a:cubicBezTo>
                  <a:pt x="281" y="31"/>
                  <a:pt x="236" y="49"/>
                  <a:pt x="188" y="49"/>
                </a:cubicBezTo>
                <a:cubicBezTo>
                  <a:pt x="139" y="49"/>
                  <a:pt x="95" y="31"/>
                  <a:pt x="61" y="0"/>
                </a:cubicBezTo>
                <a:cubicBezTo>
                  <a:pt x="24" y="35"/>
                  <a:pt x="0" y="84"/>
                  <a:pt x="0" y="139"/>
                </a:cubicBezTo>
                <a:cubicBezTo>
                  <a:pt x="0" y="195"/>
                  <a:pt x="24" y="244"/>
                  <a:pt x="61" y="278"/>
                </a:cubicBezTo>
                <a:cubicBezTo>
                  <a:pt x="95" y="248"/>
                  <a:pt x="139" y="230"/>
                  <a:pt x="188" y="230"/>
                </a:cubicBezTo>
                <a:cubicBezTo>
                  <a:pt x="236" y="230"/>
                  <a:pt x="281" y="248"/>
                  <a:pt x="314" y="278"/>
                </a:cubicBezTo>
                <a:cubicBezTo>
                  <a:pt x="352" y="244"/>
                  <a:pt x="375" y="195"/>
                  <a:pt x="375" y="139"/>
                </a:cubicBezTo>
              </a:path>
            </a:pathLst>
          </a:custGeom>
          <a:gradFill>
            <a:gsLst>
              <a:gs pos="0">
                <a:srgbClr val="FFFFFF"/>
              </a:gs>
              <a:gs pos="100000">
                <a:schemeClr val="bg1">
                  <a:lumMod val="95000"/>
                </a:schemeClr>
              </a:gs>
            </a:gsLst>
            <a:lin ang="15000000" scaled="0"/>
          </a:gradFill>
          <a:ln w="25400">
            <a:gradFill>
              <a:gsLst>
                <a:gs pos="0">
                  <a:schemeClr val="bg1"/>
                </a:gs>
                <a:gs pos="100000">
                  <a:schemeClr val="bg1">
                    <a:lumMod val="95000"/>
                  </a:schemeClr>
                </a:gs>
              </a:gsLst>
              <a:lin ang="5400000" scaled="1"/>
            </a:gradFill>
          </a:ln>
          <a:effectLst>
            <a:outerShdw blurRad="63500" sx="103000" sy="103000" algn="ctr" rotWithShape="0">
              <a:prstClr val="black">
                <a:alpha val="11000"/>
              </a:prstClr>
            </a:outerShdw>
          </a:effectLs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12" name="Freeform 7"/>
          <p:cNvSpPr>
            <a:spLocks/>
          </p:cNvSpPr>
          <p:nvPr/>
        </p:nvSpPr>
        <p:spPr bwMode="auto">
          <a:xfrm>
            <a:off x="5595938" y="2685381"/>
            <a:ext cx="954088" cy="365125"/>
          </a:xfrm>
          <a:custGeom>
            <a:avLst/>
            <a:gdLst>
              <a:gd name="T0" fmla="*/ 253 w 253"/>
              <a:gd name="T1" fmla="*/ 48 h 97"/>
              <a:gd name="T2" fmla="*/ 127 w 253"/>
              <a:gd name="T3" fmla="*/ 0 h 97"/>
              <a:gd name="T4" fmla="*/ 0 w 253"/>
              <a:gd name="T5" fmla="*/ 48 h 97"/>
              <a:gd name="T6" fmla="*/ 127 w 253"/>
              <a:gd name="T7" fmla="*/ 97 h 97"/>
              <a:gd name="T8" fmla="*/ 253 w 253"/>
              <a:gd name="T9" fmla="*/ 48 h 97"/>
            </a:gdLst>
            <a:ahLst/>
            <a:cxnLst>
              <a:cxn ang="0">
                <a:pos x="T0" y="T1"/>
              </a:cxn>
              <a:cxn ang="0">
                <a:pos x="T2" y="T3"/>
              </a:cxn>
              <a:cxn ang="0">
                <a:pos x="T4" y="T5"/>
              </a:cxn>
              <a:cxn ang="0">
                <a:pos x="T6" y="T7"/>
              </a:cxn>
              <a:cxn ang="0">
                <a:pos x="T8" y="T9"/>
              </a:cxn>
            </a:cxnLst>
            <a:rect l="0" t="0" r="r" b="b"/>
            <a:pathLst>
              <a:path w="253" h="97">
                <a:moveTo>
                  <a:pt x="253" y="48"/>
                </a:moveTo>
                <a:cubicBezTo>
                  <a:pt x="220" y="18"/>
                  <a:pt x="175" y="0"/>
                  <a:pt x="127" y="0"/>
                </a:cubicBezTo>
                <a:cubicBezTo>
                  <a:pt x="78" y="0"/>
                  <a:pt x="34" y="18"/>
                  <a:pt x="0" y="48"/>
                </a:cubicBezTo>
                <a:cubicBezTo>
                  <a:pt x="34" y="79"/>
                  <a:pt x="78" y="97"/>
                  <a:pt x="127" y="97"/>
                </a:cubicBezTo>
                <a:cubicBezTo>
                  <a:pt x="175" y="97"/>
                  <a:pt x="220" y="79"/>
                  <a:pt x="253" y="48"/>
                </a:cubicBezTo>
              </a:path>
            </a:pathLst>
          </a:custGeom>
          <a:solidFill>
            <a:srgbClr val="18478F"/>
          </a:solidFill>
          <a:ln>
            <a:noFill/>
          </a:ln>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13" name="Freeform 8"/>
          <p:cNvSpPr>
            <a:spLocks/>
          </p:cNvSpPr>
          <p:nvPr/>
        </p:nvSpPr>
        <p:spPr bwMode="auto">
          <a:xfrm>
            <a:off x="5365750" y="3910931"/>
            <a:ext cx="1414463" cy="1046162"/>
          </a:xfrm>
          <a:custGeom>
            <a:avLst/>
            <a:gdLst>
              <a:gd name="T0" fmla="*/ 61 w 375"/>
              <a:gd name="T1" fmla="*/ 0 h 278"/>
              <a:gd name="T2" fmla="*/ 0 w 375"/>
              <a:gd name="T3" fmla="*/ 139 h 278"/>
              <a:gd name="T4" fmla="*/ 61 w 375"/>
              <a:gd name="T5" fmla="*/ 278 h 278"/>
              <a:gd name="T6" fmla="*/ 188 w 375"/>
              <a:gd name="T7" fmla="*/ 230 h 278"/>
              <a:gd name="T8" fmla="*/ 314 w 375"/>
              <a:gd name="T9" fmla="*/ 278 h 278"/>
              <a:gd name="T10" fmla="*/ 375 w 375"/>
              <a:gd name="T11" fmla="*/ 139 h 278"/>
              <a:gd name="T12" fmla="*/ 314 w 375"/>
              <a:gd name="T13" fmla="*/ 0 h 278"/>
              <a:gd name="T14" fmla="*/ 188 w 375"/>
              <a:gd name="T15" fmla="*/ 49 h 278"/>
              <a:gd name="T16" fmla="*/ 61 w 375"/>
              <a:gd name="T17" fmla="*/ 0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5" h="278">
                <a:moveTo>
                  <a:pt x="61" y="0"/>
                </a:moveTo>
                <a:cubicBezTo>
                  <a:pt x="24" y="35"/>
                  <a:pt x="0" y="84"/>
                  <a:pt x="0" y="139"/>
                </a:cubicBezTo>
                <a:cubicBezTo>
                  <a:pt x="0" y="195"/>
                  <a:pt x="24" y="244"/>
                  <a:pt x="61" y="278"/>
                </a:cubicBezTo>
                <a:cubicBezTo>
                  <a:pt x="95" y="248"/>
                  <a:pt x="139" y="230"/>
                  <a:pt x="188" y="230"/>
                </a:cubicBezTo>
                <a:cubicBezTo>
                  <a:pt x="236" y="230"/>
                  <a:pt x="281" y="248"/>
                  <a:pt x="314" y="278"/>
                </a:cubicBezTo>
                <a:cubicBezTo>
                  <a:pt x="352" y="244"/>
                  <a:pt x="375" y="195"/>
                  <a:pt x="375" y="139"/>
                </a:cubicBezTo>
                <a:cubicBezTo>
                  <a:pt x="375" y="84"/>
                  <a:pt x="352" y="35"/>
                  <a:pt x="314" y="0"/>
                </a:cubicBezTo>
                <a:cubicBezTo>
                  <a:pt x="281" y="31"/>
                  <a:pt x="236" y="49"/>
                  <a:pt x="188" y="49"/>
                </a:cubicBezTo>
                <a:cubicBezTo>
                  <a:pt x="139" y="49"/>
                  <a:pt x="95" y="31"/>
                  <a:pt x="61" y="0"/>
                </a:cubicBezTo>
              </a:path>
            </a:pathLst>
          </a:custGeom>
          <a:gradFill>
            <a:gsLst>
              <a:gs pos="0">
                <a:srgbClr val="FFFFFF"/>
              </a:gs>
              <a:gs pos="100000">
                <a:schemeClr val="bg1">
                  <a:lumMod val="95000"/>
                </a:schemeClr>
              </a:gs>
            </a:gsLst>
            <a:lin ang="15000000" scaled="0"/>
          </a:gradFill>
          <a:ln w="25400">
            <a:gradFill>
              <a:gsLst>
                <a:gs pos="0">
                  <a:schemeClr val="bg1"/>
                </a:gs>
                <a:gs pos="100000">
                  <a:schemeClr val="bg1">
                    <a:lumMod val="95000"/>
                  </a:schemeClr>
                </a:gs>
              </a:gsLst>
              <a:lin ang="5400000" scaled="1"/>
            </a:gradFill>
          </a:ln>
          <a:effectLst>
            <a:outerShdw blurRad="63500" sx="103000" sy="103000" algn="ctr" rotWithShape="0">
              <a:prstClr val="black">
                <a:alpha val="11000"/>
              </a:prstClr>
            </a:outerShdw>
          </a:effectLs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14" name="Freeform 9"/>
          <p:cNvSpPr>
            <a:spLocks/>
          </p:cNvSpPr>
          <p:nvPr/>
        </p:nvSpPr>
        <p:spPr bwMode="auto">
          <a:xfrm>
            <a:off x="5595938" y="3731543"/>
            <a:ext cx="954088" cy="363537"/>
          </a:xfrm>
          <a:custGeom>
            <a:avLst/>
            <a:gdLst>
              <a:gd name="T0" fmla="*/ 0 w 253"/>
              <a:gd name="T1" fmla="*/ 48 h 97"/>
              <a:gd name="T2" fmla="*/ 127 w 253"/>
              <a:gd name="T3" fmla="*/ 97 h 97"/>
              <a:gd name="T4" fmla="*/ 253 w 253"/>
              <a:gd name="T5" fmla="*/ 48 h 97"/>
              <a:gd name="T6" fmla="*/ 127 w 253"/>
              <a:gd name="T7" fmla="*/ 0 h 97"/>
              <a:gd name="T8" fmla="*/ 0 w 253"/>
              <a:gd name="T9" fmla="*/ 48 h 97"/>
            </a:gdLst>
            <a:ahLst/>
            <a:cxnLst>
              <a:cxn ang="0">
                <a:pos x="T0" y="T1"/>
              </a:cxn>
              <a:cxn ang="0">
                <a:pos x="T2" y="T3"/>
              </a:cxn>
              <a:cxn ang="0">
                <a:pos x="T4" y="T5"/>
              </a:cxn>
              <a:cxn ang="0">
                <a:pos x="T6" y="T7"/>
              </a:cxn>
              <a:cxn ang="0">
                <a:pos x="T8" y="T9"/>
              </a:cxn>
            </a:cxnLst>
            <a:rect l="0" t="0" r="r" b="b"/>
            <a:pathLst>
              <a:path w="253" h="97">
                <a:moveTo>
                  <a:pt x="0" y="48"/>
                </a:moveTo>
                <a:cubicBezTo>
                  <a:pt x="34" y="79"/>
                  <a:pt x="78" y="97"/>
                  <a:pt x="127" y="97"/>
                </a:cubicBezTo>
                <a:cubicBezTo>
                  <a:pt x="175" y="97"/>
                  <a:pt x="220" y="79"/>
                  <a:pt x="253" y="48"/>
                </a:cubicBezTo>
                <a:cubicBezTo>
                  <a:pt x="220" y="18"/>
                  <a:pt x="175" y="0"/>
                  <a:pt x="127" y="0"/>
                </a:cubicBezTo>
                <a:cubicBezTo>
                  <a:pt x="78" y="0"/>
                  <a:pt x="34" y="18"/>
                  <a:pt x="0" y="48"/>
                </a:cubicBezTo>
              </a:path>
            </a:pathLst>
          </a:custGeom>
          <a:solidFill>
            <a:srgbClr val="18478F"/>
          </a:solidFill>
          <a:ln>
            <a:noFill/>
          </a:ln>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19" name="Freeform 10"/>
          <p:cNvSpPr>
            <a:spLocks/>
          </p:cNvSpPr>
          <p:nvPr/>
        </p:nvSpPr>
        <p:spPr bwMode="auto">
          <a:xfrm>
            <a:off x="5365750" y="4957093"/>
            <a:ext cx="1414463" cy="1228725"/>
          </a:xfrm>
          <a:custGeom>
            <a:avLst/>
            <a:gdLst>
              <a:gd name="T0" fmla="*/ 61 w 375"/>
              <a:gd name="T1" fmla="*/ 0 h 327"/>
              <a:gd name="T2" fmla="*/ 0 w 375"/>
              <a:gd name="T3" fmla="*/ 139 h 327"/>
              <a:gd name="T4" fmla="*/ 188 w 375"/>
              <a:gd name="T5" fmla="*/ 327 h 327"/>
              <a:gd name="T6" fmla="*/ 375 w 375"/>
              <a:gd name="T7" fmla="*/ 139 h 327"/>
              <a:gd name="T8" fmla="*/ 314 w 375"/>
              <a:gd name="T9" fmla="*/ 0 h 327"/>
              <a:gd name="T10" fmla="*/ 188 w 375"/>
              <a:gd name="T11" fmla="*/ 49 h 327"/>
              <a:gd name="T12" fmla="*/ 61 w 375"/>
              <a:gd name="T13" fmla="*/ 0 h 327"/>
            </a:gdLst>
            <a:ahLst/>
            <a:cxnLst>
              <a:cxn ang="0">
                <a:pos x="T0" y="T1"/>
              </a:cxn>
              <a:cxn ang="0">
                <a:pos x="T2" y="T3"/>
              </a:cxn>
              <a:cxn ang="0">
                <a:pos x="T4" y="T5"/>
              </a:cxn>
              <a:cxn ang="0">
                <a:pos x="T6" y="T7"/>
              </a:cxn>
              <a:cxn ang="0">
                <a:pos x="T8" y="T9"/>
              </a:cxn>
              <a:cxn ang="0">
                <a:pos x="T10" y="T11"/>
              </a:cxn>
              <a:cxn ang="0">
                <a:pos x="T12" y="T13"/>
              </a:cxn>
            </a:cxnLst>
            <a:rect l="0" t="0" r="r" b="b"/>
            <a:pathLst>
              <a:path w="375" h="327">
                <a:moveTo>
                  <a:pt x="61" y="0"/>
                </a:moveTo>
                <a:cubicBezTo>
                  <a:pt x="24" y="35"/>
                  <a:pt x="0" y="84"/>
                  <a:pt x="0" y="139"/>
                </a:cubicBezTo>
                <a:cubicBezTo>
                  <a:pt x="0" y="243"/>
                  <a:pt x="84" y="327"/>
                  <a:pt x="188" y="327"/>
                </a:cubicBezTo>
                <a:cubicBezTo>
                  <a:pt x="291" y="327"/>
                  <a:pt x="375" y="243"/>
                  <a:pt x="375" y="139"/>
                </a:cubicBezTo>
                <a:cubicBezTo>
                  <a:pt x="375" y="84"/>
                  <a:pt x="352" y="35"/>
                  <a:pt x="314" y="0"/>
                </a:cubicBezTo>
                <a:cubicBezTo>
                  <a:pt x="281" y="31"/>
                  <a:pt x="236" y="49"/>
                  <a:pt x="188" y="49"/>
                </a:cubicBezTo>
                <a:cubicBezTo>
                  <a:pt x="139" y="49"/>
                  <a:pt x="95" y="31"/>
                  <a:pt x="61" y="0"/>
                </a:cubicBezTo>
              </a:path>
            </a:pathLst>
          </a:custGeom>
          <a:gradFill>
            <a:gsLst>
              <a:gs pos="0">
                <a:srgbClr val="FFFFFF"/>
              </a:gs>
              <a:gs pos="100000">
                <a:schemeClr val="bg1">
                  <a:lumMod val="95000"/>
                </a:schemeClr>
              </a:gs>
            </a:gsLst>
            <a:lin ang="15000000" scaled="0"/>
          </a:gradFill>
          <a:ln w="25400">
            <a:gradFill>
              <a:gsLst>
                <a:gs pos="0">
                  <a:schemeClr val="bg1"/>
                </a:gs>
                <a:gs pos="100000">
                  <a:schemeClr val="bg1">
                    <a:lumMod val="95000"/>
                  </a:schemeClr>
                </a:gs>
              </a:gsLst>
              <a:lin ang="5400000" scaled="1"/>
            </a:gradFill>
          </a:ln>
          <a:effectLst>
            <a:outerShdw blurRad="63500" sx="103000" sy="103000" algn="ctr" rotWithShape="0">
              <a:prstClr val="black">
                <a:alpha val="11000"/>
              </a:prstClr>
            </a:outerShdw>
          </a:effectLs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20" name="Freeform 11"/>
          <p:cNvSpPr>
            <a:spLocks/>
          </p:cNvSpPr>
          <p:nvPr/>
        </p:nvSpPr>
        <p:spPr bwMode="auto">
          <a:xfrm>
            <a:off x="5595938" y="4776118"/>
            <a:ext cx="954088" cy="365125"/>
          </a:xfrm>
          <a:custGeom>
            <a:avLst/>
            <a:gdLst>
              <a:gd name="T0" fmla="*/ 0 w 253"/>
              <a:gd name="T1" fmla="*/ 48 h 97"/>
              <a:gd name="T2" fmla="*/ 127 w 253"/>
              <a:gd name="T3" fmla="*/ 97 h 97"/>
              <a:gd name="T4" fmla="*/ 253 w 253"/>
              <a:gd name="T5" fmla="*/ 48 h 97"/>
              <a:gd name="T6" fmla="*/ 127 w 253"/>
              <a:gd name="T7" fmla="*/ 0 h 97"/>
              <a:gd name="T8" fmla="*/ 0 w 253"/>
              <a:gd name="T9" fmla="*/ 48 h 97"/>
            </a:gdLst>
            <a:ahLst/>
            <a:cxnLst>
              <a:cxn ang="0">
                <a:pos x="T0" y="T1"/>
              </a:cxn>
              <a:cxn ang="0">
                <a:pos x="T2" y="T3"/>
              </a:cxn>
              <a:cxn ang="0">
                <a:pos x="T4" y="T5"/>
              </a:cxn>
              <a:cxn ang="0">
                <a:pos x="T6" y="T7"/>
              </a:cxn>
              <a:cxn ang="0">
                <a:pos x="T8" y="T9"/>
              </a:cxn>
            </a:cxnLst>
            <a:rect l="0" t="0" r="r" b="b"/>
            <a:pathLst>
              <a:path w="253" h="97">
                <a:moveTo>
                  <a:pt x="0" y="48"/>
                </a:moveTo>
                <a:cubicBezTo>
                  <a:pt x="34" y="79"/>
                  <a:pt x="78" y="97"/>
                  <a:pt x="127" y="97"/>
                </a:cubicBezTo>
                <a:cubicBezTo>
                  <a:pt x="175" y="97"/>
                  <a:pt x="220" y="79"/>
                  <a:pt x="253" y="48"/>
                </a:cubicBezTo>
                <a:cubicBezTo>
                  <a:pt x="220" y="18"/>
                  <a:pt x="175" y="0"/>
                  <a:pt x="127" y="0"/>
                </a:cubicBezTo>
                <a:cubicBezTo>
                  <a:pt x="78" y="0"/>
                  <a:pt x="34" y="18"/>
                  <a:pt x="0" y="48"/>
                </a:cubicBezTo>
              </a:path>
            </a:pathLst>
          </a:custGeom>
          <a:solidFill>
            <a:srgbClr val="18478F"/>
          </a:solidFill>
          <a:ln>
            <a:noFill/>
          </a:ln>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cs typeface="+mn-ea"/>
              <a:sym typeface="+mn-lt"/>
            </a:endParaRPr>
          </a:p>
        </p:txBody>
      </p:sp>
      <p:grpSp>
        <p:nvGrpSpPr>
          <p:cNvPr id="21" name="组合 20"/>
          <p:cNvGrpSpPr/>
          <p:nvPr/>
        </p:nvGrpSpPr>
        <p:grpSpPr>
          <a:xfrm>
            <a:off x="5850201" y="2005768"/>
            <a:ext cx="445559" cy="428489"/>
            <a:chOff x="9791183" y="5224434"/>
            <a:chExt cx="645684" cy="620945"/>
          </a:xfrm>
          <a:solidFill>
            <a:srgbClr val="18478F"/>
          </a:solidFill>
        </p:grpSpPr>
        <p:sp>
          <p:nvSpPr>
            <p:cNvPr id="22" name="Oval 131"/>
            <p:cNvSpPr>
              <a:spLocks noChangeArrowheads="1"/>
            </p:cNvSpPr>
            <p:nvPr/>
          </p:nvSpPr>
          <p:spPr bwMode="auto">
            <a:xfrm>
              <a:off x="9968746" y="5224434"/>
              <a:ext cx="290558" cy="2942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微软雅黑" panose="020B0503020204020204" pitchFamily="34" charset="-122"/>
                <a:ea typeface="微软雅黑" panose="020B0503020204020204" pitchFamily="34" charset="-122"/>
                <a:cs typeface="+mn-ea"/>
                <a:sym typeface="+mn-lt"/>
              </a:endParaRPr>
            </a:p>
          </p:txBody>
        </p:sp>
        <p:sp>
          <p:nvSpPr>
            <p:cNvPr id="23" name="Freeform 134"/>
            <p:cNvSpPr>
              <a:spLocks/>
            </p:cNvSpPr>
            <p:nvPr/>
          </p:nvSpPr>
          <p:spPr bwMode="auto">
            <a:xfrm>
              <a:off x="9791183" y="5564604"/>
              <a:ext cx="645684" cy="280775"/>
            </a:xfrm>
            <a:custGeom>
              <a:avLst/>
              <a:gdLst>
                <a:gd name="T0" fmla="*/ 35 w 200"/>
                <a:gd name="T1" fmla="*/ 87 h 87"/>
                <a:gd name="T2" fmla="*/ 35 w 200"/>
                <a:gd name="T3" fmla="*/ 72 h 87"/>
                <a:gd name="T4" fmla="*/ 46 w 200"/>
                <a:gd name="T5" fmla="*/ 72 h 87"/>
                <a:gd name="T6" fmla="*/ 46 w 200"/>
                <a:gd name="T7" fmla="*/ 87 h 87"/>
                <a:gd name="T8" fmla="*/ 155 w 200"/>
                <a:gd name="T9" fmla="*/ 87 h 87"/>
                <a:gd name="T10" fmla="*/ 155 w 200"/>
                <a:gd name="T11" fmla="*/ 72 h 87"/>
                <a:gd name="T12" fmla="*/ 166 w 200"/>
                <a:gd name="T13" fmla="*/ 72 h 87"/>
                <a:gd name="T14" fmla="*/ 166 w 200"/>
                <a:gd name="T15" fmla="*/ 87 h 87"/>
                <a:gd name="T16" fmla="*/ 199 w 200"/>
                <a:gd name="T17" fmla="*/ 87 h 87"/>
                <a:gd name="T18" fmla="*/ 200 w 200"/>
                <a:gd name="T19" fmla="*/ 43 h 87"/>
                <a:gd name="T20" fmla="*/ 156 w 200"/>
                <a:gd name="T21" fmla="*/ 0 h 87"/>
                <a:gd name="T22" fmla="*/ 156 w 200"/>
                <a:gd name="T23" fmla="*/ 0 h 87"/>
                <a:gd name="T24" fmla="*/ 156 w 200"/>
                <a:gd name="T25" fmla="*/ 0 h 87"/>
                <a:gd name="T26" fmla="*/ 140 w 200"/>
                <a:gd name="T27" fmla="*/ 0 h 87"/>
                <a:gd name="T28" fmla="*/ 100 w 200"/>
                <a:gd name="T29" fmla="*/ 80 h 87"/>
                <a:gd name="T30" fmla="*/ 60 w 200"/>
                <a:gd name="T31" fmla="*/ 0 h 87"/>
                <a:gd name="T32" fmla="*/ 45 w 200"/>
                <a:gd name="T33" fmla="*/ 0 h 87"/>
                <a:gd name="T34" fmla="*/ 45 w 200"/>
                <a:gd name="T35" fmla="*/ 0 h 87"/>
                <a:gd name="T36" fmla="*/ 44 w 200"/>
                <a:gd name="T37" fmla="*/ 0 h 87"/>
                <a:gd name="T38" fmla="*/ 1 w 200"/>
                <a:gd name="T39" fmla="*/ 43 h 87"/>
                <a:gd name="T40" fmla="*/ 0 w 200"/>
                <a:gd name="T41" fmla="*/ 87 h 87"/>
                <a:gd name="T42" fmla="*/ 35 w 200"/>
                <a:gd name="T43"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00" h="87">
                  <a:moveTo>
                    <a:pt x="35" y="87"/>
                  </a:moveTo>
                  <a:cubicBezTo>
                    <a:pt x="35" y="72"/>
                    <a:pt x="35" y="72"/>
                    <a:pt x="35" y="72"/>
                  </a:cubicBezTo>
                  <a:cubicBezTo>
                    <a:pt x="46" y="72"/>
                    <a:pt x="46" y="72"/>
                    <a:pt x="46" y="72"/>
                  </a:cubicBezTo>
                  <a:cubicBezTo>
                    <a:pt x="46" y="87"/>
                    <a:pt x="46" y="87"/>
                    <a:pt x="46" y="87"/>
                  </a:cubicBezTo>
                  <a:cubicBezTo>
                    <a:pt x="155" y="87"/>
                    <a:pt x="155" y="87"/>
                    <a:pt x="155" y="87"/>
                  </a:cubicBezTo>
                  <a:cubicBezTo>
                    <a:pt x="155" y="72"/>
                    <a:pt x="155" y="72"/>
                    <a:pt x="155" y="72"/>
                  </a:cubicBezTo>
                  <a:cubicBezTo>
                    <a:pt x="166" y="72"/>
                    <a:pt x="166" y="72"/>
                    <a:pt x="166" y="72"/>
                  </a:cubicBezTo>
                  <a:cubicBezTo>
                    <a:pt x="166" y="87"/>
                    <a:pt x="166" y="87"/>
                    <a:pt x="166" y="87"/>
                  </a:cubicBezTo>
                  <a:cubicBezTo>
                    <a:pt x="199" y="87"/>
                    <a:pt x="199" y="87"/>
                    <a:pt x="199" y="87"/>
                  </a:cubicBezTo>
                  <a:cubicBezTo>
                    <a:pt x="199" y="47"/>
                    <a:pt x="200" y="43"/>
                    <a:pt x="200" y="43"/>
                  </a:cubicBezTo>
                  <a:cubicBezTo>
                    <a:pt x="200" y="19"/>
                    <a:pt x="180" y="0"/>
                    <a:pt x="156" y="0"/>
                  </a:cubicBezTo>
                  <a:cubicBezTo>
                    <a:pt x="156" y="0"/>
                    <a:pt x="156" y="0"/>
                    <a:pt x="156" y="0"/>
                  </a:cubicBezTo>
                  <a:cubicBezTo>
                    <a:pt x="156" y="0"/>
                    <a:pt x="156" y="0"/>
                    <a:pt x="156" y="0"/>
                  </a:cubicBezTo>
                  <a:cubicBezTo>
                    <a:pt x="140" y="0"/>
                    <a:pt x="140" y="0"/>
                    <a:pt x="140" y="0"/>
                  </a:cubicBezTo>
                  <a:cubicBezTo>
                    <a:pt x="100" y="80"/>
                    <a:pt x="100" y="80"/>
                    <a:pt x="100" y="80"/>
                  </a:cubicBezTo>
                  <a:cubicBezTo>
                    <a:pt x="60" y="0"/>
                    <a:pt x="60" y="0"/>
                    <a:pt x="60" y="0"/>
                  </a:cubicBezTo>
                  <a:cubicBezTo>
                    <a:pt x="45" y="0"/>
                    <a:pt x="45" y="0"/>
                    <a:pt x="45" y="0"/>
                  </a:cubicBezTo>
                  <a:cubicBezTo>
                    <a:pt x="45" y="0"/>
                    <a:pt x="45" y="0"/>
                    <a:pt x="45" y="0"/>
                  </a:cubicBezTo>
                  <a:cubicBezTo>
                    <a:pt x="45" y="0"/>
                    <a:pt x="44" y="0"/>
                    <a:pt x="44" y="0"/>
                  </a:cubicBezTo>
                  <a:cubicBezTo>
                    <a:pt x="20" y="0"/>
                    <a:pt x="1" y="19"/>
                    <a:pt x="1" y="43"/>
                  </a:cubicBezTo>
                  <a:cubicBezTo>
                    <a:pt x="1" y="43"/>
                    <a:pt x="0" y="47"/>
                    <a:pt x="0" y="87"/>
                  </a:cubicBezTo>
                  <a:lnTo>
                    <a:pt x="35" y="8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微软雅黑" panose="020B0503020204020204" pitchFamily="34" charset="-122"/>
                <a:ea typeface="微软雅黑" panose="020B0503020204020204" pitchFamily="34" charset="-122"/>
                <a:cs typeface="+mn-ea"/>
                <a:sym typeface="+mn-lt"/>
              </a:endParaRPr>
            </a:p>
          </p:txBody>
        </p:sp>
      </p:grpSp>
      <p:grpSp>
        <p:nvGrpSpPr>
          <p:cNvPr id="28" name="组合 27"/>
          <p:cNvGrpSpPr/>
          <p:nvPr/>
        </p:nvGrpSpPr>
        <p:grpSpPr>
          <a:xfrm>
            <a:off x="5781429" y="4238516"/>
            <a:ext cx="561428" cy="426575"/>
            <a:chOff x="4268086" y="4221191"/>
            <a:chExt cx="509646" cy="387231"/>
          </a:xfrm>
          <a:solidFill>
            <a:srgbClr val="18478F"/>
          </a:solidFill>
        </p:grpSpPr>
        <p:sp>
          <p:nvSpPr>
            <p:cNvPr id="29" name="Freeform 20"/>
            <p:cNvSpPr>
              <a:spLocks noEditPoints="1"/>
            </p:cNvSpPr>
            <p:nvPr/>
          </p:nvSpPr>
          <p:spPr bwMode="auto">
            <a:xfrm>
              <a:off x="4268086" y="4273030"/>
              <a:ext cx="337890" cy="335392"/>
            </a:xfrm>
            <a:custGeom>
              <a:avLst/>
              <a:gdLst>
                <a:gd name="T0" fmla="*/ 229 w 229"/>
                <a:gd name="T1" fmla="*/ 128 h 227"/>
                <a:gd name="T2" fmla="*/ 229 w 229"/>
                <a:gd name="T3" fmla="*/ 98 h 227"/>
                <a:gd name="T4" fmla="*/ 206 w 229"/>
                <a:gd name="T5" fmla="*/ 93 h 227"/>
                <a:gd name="T6" fmla="*/ 200 w 229"/>
                <a:gd name="T7" fmla="*/ 76 h 227"/>
                <a:gd name="T8" fmla="*/ 216 w 229"/>
                <a:gd name="T9" fmla="*/ 58 h 227"/>
                <a:gd name="T10" fmla="*/ 198 w 229"/>
                <a:gd name="T11" fmla="*/ 34 h 227"/>
                <a:gd name="T12" fmla="*/ 176 w 229"/>
                <a:gd name="T13" fmla="*/ 44 h 227"/>
                <a:gd name="T14" fmla="*/ 161 w 229"/>
                <a:gd name="T15" fmla="*/ 33 h 227"/>
                <a:gd name="T16" fmla="*/ 164 w 229"/>
                <a:gd name="T17" fmla="*/ 9 h 227"/>
                <a:gd name="T18" fmla="*/ 135 w 229"/>
                <a:gd name="T19" fmla="*/ 0 h 227"/>
                <a:gd name="T20" fmla="*/ 123 w 229"/>
                <a:gd name="T21" fmla="*/ 20 h 227"/>
                <a:gd name="T22" fmla="*/ 114 w 229"/>
                <a:gd name="T23" fmla="*/ 20 h 227"/>
                <a:gd name="T24" fmla="*/ 105 w 229"/>
                <a:gd name="T25" fmla="*/ 20 h 227"/>
                <a:gd name="T26" fmla="*/ 93 w 229"/>
                <a:gd name="T27" fmla="*/ 0 h 227"/>
                <a:gd name="T28" fmla="*/ 65 w 229"/>
                <a:gd name="T29" fmla="*/ 9 h 227"/>
                <a:gd name="T30" fmla="*/ 67 w 229"/>
                <a:gd name="T31" fmla="*/ 33 h 227"/>
                <a:gd name="T32" fmla="*/ 52 w 229"/>
                <a:gd name="T33" fmla="*/ 44 h 227"/>
                <a:gd name="T34" fmla="*/ 30 w 229"/>
                <a:gd name="T35" fmla="*/ 34 h 227"/>
                <a:gd name="T36" fmla="*/ 13 w 229"/>
                <a:gd name="T37" fmla="*/ 58 h 227"/>
                <a:gd name="T38" fmla="*/ 29 w 229"/>
                <a:gd name="T39" fmla="*/ 76 h 227"/>
                <a:gd name="T40" fmla="*/ 23 w 229"/>
                <a:gd name="T41" fmla="*/ 94 h 227"/>
                <a:gd name="T42" fmla="*/ 0 w 229"/>
                <a:gd name="T43" fmla="*/ 98 h 227"/>
                <a:gd name="T44" fmla="*/ 0 w 229"/>
                <a:gd name="T45" fmla="*/ 128 h 227"/>
                <a:gd name="T46" fmla="*/ 23 w 229"/>
                <a:gd name="T47" fmla="*/ 133 h 227"/>
                <a:gd name="T48" fmla="*/ 29 w 229"/>
                <a:gd name="T49" fmla="*/ 151 h 227"/>
                <a:gd name="T50" fmla="*/ 13 w 229"/>
                <a:gd name="T51" fmla="*/ 169 h 227"/>
                <a:gd name="T52" fmla="*/ 31 w 229"/>
                <a:gd name="T53" fmla="*/ 193 h 227"/>
                <a:gd name="T54" fmla="*/ 52 w 229"/>
                <a:gd name="T55" fmla="*/ 183 h 227"/>
                <a:gd name="T56" fmla="*/ 67 w 229"/>
                <a:gd name="T57" fmla="*/ 194 h 227"/>
                <a:gd name="T58" fmla="*/ 65 w 229"/>
                <a:gd name="T59" fmla="*/ 218 h 227"/>
                <a:gd name="T60" fmla="*/ 93 w 229"/>
                <a:gd name="T61" fmla="*/ 227 h 227"/>
                <a:gd name="T62" fmla="*/ 105 w 229"/>
                <a:gd name="T63" fmla="*/ 206 h 227"/>
                <a:gd name="T64" fmla="*/ 114 w 229"/>
                <a:gd name="T65" fmla="*/ 207 h 227"/>
                <a:gd name="T66" fmla="*/ 124 w 229"/>
                <a:gd name="T67" fmla="*/ 206 h 227"/>
                <a:gd name="T68" fmla="*/ 135 w 229"/>
                <a:gd name="T69" fmla="*/ 227 h 227"/>
                <a:gd name="T70" fmla="*/ 164 w 229"/>
                <a:gd name="T71" fmla="*/ 217 h 227"/>
                <a:gd name="T72" fmla="*/ 161 w 229"/>
                <a:gd name="T73" fmla="*/ 194 h 227"/>
                <a:gd name="T74" fmla="*/ 176 w 229"/>
                <a:gd name="T75" fmla="*/ 183 h 227"/>
                <a:gd name="T76" fmla="*/ 198 w 229"/>
                <a:gd name="T77" fmla="*/ 193 h 227"/>
                <a:gd name="T78" fmla="*/ 216 w 229"/>
                <a:gd name="T79" fmla="*/ 168 h 227"/>
                <a:gd name="T80" fmla="*/ 200 w 229"/>
                <a:gd name="T81" fmla="*/ 151 h 227"/>
                <a:gd name="T82" fmla="*/ 206 w 229"/>
                <a:gd name="T83" fmla="*/ 133 h 227"/>
                <a:gd name="T84" fmla="*/ 229 w 229"/>
                <a:gd name="T85" fmla="*/ 128 h 227"/>
                <a:gd name="T86" fmla="*/ 114 w 229"/>
                <a:gd name="T87" fmla="*/ 180 h 227"/>
                <a:gd name="T88" fmla="*/ 47 w 229"/>
                <a:gd name="T89" fmla="*/ 113 h 227"/>
                <a:gd name="T90" fmla="*/ 114 w 229"/>
                <a:gd name="T91" fmla="*/ 46 h 227"/>
                <a:gd name="T92" fmla="*/ 181 w 229"/>
                <a:gd name="T93" fmla="*/ 113 h 227"/>
                <a:gd name="T94" fmla="*/ 114 w 229"/>
                <a:gd name="T95" fmla="*/ 18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9" h="227">
                  <a:moveTo>
                    <a:pt x="229" y="128"/>
                  </a:moveTo>
                  <a:cubicBezTo>
                    <a:pt x="229" y="98"/>
                    <a:pt x="229" y="98"/>
                    <a:pt x="229" y="98"/>
                  </a:cubicBezTo>
                  <a:cubicBezTo>
                    <a:pt x="206" y="93"/>
                    <a:pt x="206" y="93"/>
                    <a:pt x="206" y="93"/>
                  </a:cubicBezTo>
                  <a:cubicBezTo>
                    <a:pt x="204" y="87"/>
                    <a:pt x="202" y="81"/>
                    <a:pt x="200" y="76"/>
                  </a:cubicBezTo>
                  <a:cubicBezTo>
                    <a:pt x="216" y="58"/>
                    <a:pt x="216" y="58"/>
                    <a:pt x="216" y="58"/>
                  </a:cubicBezTo>
                  <a:cubicBezTo>
                    <a:pt x="198" y="34"/>
                    <a:pt x="198" y="34"/>
                    <a:pt x="198" y="34"/>
                  </a:cubicBezTo>
                  <a:cubicBezTo>
                    <a:pt x="176" y="44"/>
                    <a:pt x="176" y="44"/>
                    <a:pt x="176" y="44"/>
                  </a:cubicBezTo>
                  <a:cubicBezTo>
                    <a:pt x="172" y="39"/>
                    <a:pt x="167" y="36"/>
                    <a:pt x="161" y="33"/>
                  </a:cubicBezTo>
                  <a:cubicBezTo>
                    <a:pt x="164" y="9"/>
                    <a:pt x="164" y="9"/>
                    <a:pt x="164" y="9"/>
                  </a:cubicBezTo>
                  <a:cubicBezTo>
                    <a:pt x="135" y="0"/>
                    <a:pt x="135" y="0"/>
                    <a:pt x="135" y="0"/>
                  </a:cubicBezTo>
                  <a:cubicBezTo>
                    <a:pt x="123" y="20"/>
                    <a:pt x="123" y="20"/>
                    <a:pt x="123" y="20"/>
                  </a:cubicBezTo>
                  <a:cubicBezTo>
                    <a:pt x="120" y="20"/>
                    <a:pt x="117" y="20"/>
                    <a:pt x="114" y="20"/>
                  </a:cubicBezTo>
                  <a:cubicBezTo>
                    <a:pt x="111" y="20"/>
                    <a:pt x="108" y="20"/>
                    <a:pt x="105" y="20"/>
                  </a:cubicBezTo>
                  <a:cubicBezTo>
                    <a:pt x="93" y="0"/>
                    <a:pt x="93" y="0"/>
                    <a:pt x="93" y="0"/>
                  </a:cubicBezTo>
                  <a:cubicBezTo>
                    <a:pt x="65" y="9"/>
                    <a:pt x="65" y="9"/>
                    <a:pt x="65" y="9"/>
                  </a:cubicBezTo>
                  <a:cubicBezTo>
                    <a:pt x="67" y="33"/>
                    <a:pt x="67" y="33"/>
                    <a:pt x="67" y="33"/>
                  </a:cubicBezTo>
                  <a:cubicBezTo>
                    <a:pt x="62" y="36"/>
                    <a:pt x="57" y="39"/>
                    <a:pt x="52" y="44"/>
                  </a:cubicBezTo>
                  <a:cubicBezTo>
                    <a:pt x="30" y="34"/>
                    <a:pt x="30" y="34"/>
                    <a:pt x="30" y="34"/>
                  </a:cubicBezTo>
                  <a:cubicBezTo>
                    <a:pt x="13" y="58"/>
                    <a:pt x="13" y="58"/>
                    <a:pt x="13" y="58"/>
                  </a:cubicBezTo>
                  <a:cubicBezTo>
                    <a:pt x="29" y="76"/>
                    <a:pt x="29" y="76"/>
                    <a:pt x="29" y="76"/>
                  </a:cubicBezTo>
                  <a:cubicBezTo>
                    <a:pt x="26" y="81"/>
                    <a:pt x="24" y="87"/>
                    <a:pt x="23" y="94"/>
                  </a:cubicBezTo>
                  <a:cubicBezTo>
                    <a:pt x="0" y="98"/>
                    <a:pt x="0" y="98"/>
                    <a:pt x="0" y="98"/>
                  </a:cubicBezTo>
                  <a:cubicBezTo>
                    <a:pt x="0" y="128"/>
                    <a:pt x="0" y="128"/>
                    <a:pt x="0" y="128"/>
                  </a:cubicBezTo>
                  <a:cubicBezTo>
                    <a:pt x="23" y="133"/>
                    <a:pt x="23" y="133"/>
                    <a:pt x="23" y="133"/>
                  </a:cubicBezTo>
                  <a:cubicBezTo>
                    <a:pt x="24" y="139"/>
                    <a:pt x="26" y="145"/>
                    <a:pt x="29" y="151"/>
                  </a:cubicBezTo>
                  <a:cubicBezTo>
                    <a:pt x="13" y="169"/>
                    <a:pt x="13" y="169"/>
                    <a:pt x="13" y="169"/>
                  </a:cubicBezTo>
                  <a:cubicBezTo>
                    <a:pt x="31" y="193"/>
                    <a:pt x="31" y="193"/>
                    <a:pt x="31" y="193"/>
                  </a:cubicBezTo>
                  <a:cubicBezTo>
                    <a:pt x="52" y="183"/>
                    <a:pt x="52" y="183"/>
                    <a:pt x="52" y="183"/>
                  </a:cubicBezTo>
                  <a:cubicBezTo>
                    <a:pt x="57" y="187"/>
                    <a:pt x="62" y="191"/>
                    <a:pt x="67" y="194"/>
                  </a:cubicBezTo>
                  <a:cubicBezTo>
                    <a:pt x="65" y="218"/>
                    <a:pt x="65" y="218"/>
                    <a:pt x="65" y="218"/>
                  </a:cubicBezTo>
                  <a:cubicBezTo>
                    <a:pt x="93" y="227"/>
                    <a:pt x="93" y="227"/>
                    <a:pt x="93" y="227"/>
                  </a:cubicBezTo>
                  <a:cubicBezTo>
                    <a:pt x="105" y="206"/>
                    <a:pt x="105" y="206"/>
                    <a:pt x="105" y="206"/>
                  </a:cubicBezTo>
                  <a:cubicBezTo>
                    <a:pt x="108" y="207"/>
                    <a:pt x="111" y="207"/>
                    <a:pt x="114" y="207"/>
                  </a:cubicBezTo>
                  <a:cubicBezTo>
                    <a:pt x="117" y="207"/>
                    <a:pt x="121" y="207"/>
                    <a:pt x="124" y="206"/>
                  </a:cubicBezTo>
                  <a:cubicBezTo>
                    <a:pt x="135" y="227"/>
                    <a:pt x="135" y="227"/>
                    <a:pt x="135" y="227"/>
                  </a:cubicBezTo>
                  <a:cubicBezTo>
                    <a:pt x="164" y="217"/>
                    <a:pt x="164" y="217"/>
                    <a:pt x="164" y="217"/>
                  </a:cubicBezTo>
                  <a:cubicBezTo>
                    <a:pt x="161" y="194"/>
                    <a:pt x="161" y="194"/>
                    <a:pt x="161" y="194"/>
                  </a:cubicBezTo>
                  <a:cubicBezTo>
                    <a:pt x="167" y="191"/>
                    <a:pt x="172" y="187"/>
                    <a:pt x="176" y="183"/>
                  </a:cubicBezTo>
                  <a:cubicBezTo>
                    <a:pt x="198" y="193"/>
                    <a:pt x="198" y="193"/>
                    <a:pt x="198" y="193"/>
                  </a:cubicBezTo>
                  <a:cubicBezTo>
                    <a:pt x="216" y="168"/>
                    <a:pt x="216" y="168"/>
                    <a:pt x="216" y="168"/>
                  </a:cubicBezTo>
                  <a:cubicBezTo>
                    <a:pt x="200" y="151"/>
                    <a:pt x="200" y="151"/>
                    <a:pt x="200" y="151"/>
                  </a:cubicBezTo>
                  <a:cubicBezTo>
                    <a:pt x="202" y="145"/>
                    <a:pt x="204" y="139"/>
                    <a:pt x="206" y="133"/>
                  </a:cubicBezTo>
                  <a:lnTo>
                    <a:pt x="229" y="128"/>
                  </a:lnTo>
                  <a:close/>
                  <a:moveTo>
                    <a:pt x="114" y="180"/>
                  </a:moveTo>
                  <a:cubicBezTo>
                    <a:pt x="77" y="180"/>
                    <a:pt x="47" y="150"/>
                    <a:pt x="47" y="113"/>
                  </a:cubicBezTo>
                  <a:cubicBezTo>
                    <a:pt x="47" y="76"/>
                    <a:pt x="77" y="46"/>
                    <a:pt x="114" y="46"/>
                  </a:cubicBezTo>
                  <a:cubicBezTo>
                    <a:pt x="151" y="46"/>
                    <a:pt x="181" y="76"/>
                    <a:pt x="181" y="113"/>
                  </a:cubicBezTo>
                  <a:cubicBezTo>
                    <a:pt x="181" y="150"/>
                    <a:pt x="151" y="180"/>
                    <a:pt x="114" y="1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微软雅黑" panose="020B0503020204020204" pitchFamily="34" charset="-122"/>
                <a:ea typeface="微软雅黑" panose="020B0503020204020204" pitchFamily="34" charset="-122"/>
                <a:cs typeface="+mn-ea"/>
                <a:sym typeface="+mn-lt"/>
              </a:endParaRPr>
            </a:p>
          </p:txBody>
        </p:sp>
        <p:sp>
          <p:nvSpPr>
            <p:cNvPr id="30" name="Freeform 21"/>
            <p:cNvSpPr>
              <a:spLocks noEditPoints="1"/>
            </p:cNvSpPr>
            <p:nvPr/>
          </p:nvSpPr>
          <p:spPr bwMode="auto">
            <a:xfrm>
              <a:off x="4577871" y="4221191"/>
              <a:ext cx="199861" cy="199861"/>
            </a:xfrm>
            <a:custGeom>
              <a:avLst/>
              <a:gdLst>
                <a:gd name="T0" fmla="*/ 135 w 135"/>
                <a:gd name="T1" fmla="*/ 76 h 135"/>
                <a:gd name="T2" fmla="*/ 135 w 135"/>
                <a:gd name="T3" fmla="*/ 58 h 135"/>
                <a:gd name="T4" fmla="*/ 122 w 135"/>
                <a:gd name="T5" fmla="*/ 55 h 135"/>
                <a:gd name="T6" fmla="*/ 118 w 135"/>
                <a:gd name="T7" fmla="*/ 45 h 135"/>
                <a:gd name="T8" fmla="*/ 128 w 135"/>
                <a:gd name="T9" fmla="*/ 34 h 135"/>
                <a:gd name="T10" fmla="*/ 117 w 135"/>
                <a:gd name="T11" fmla="*/ 20 h 135"/>
                <a:gd name="T12" fmla="*/ 104 w 135"/>
                <a:gd name="T13" fmla="*/ 26 h 135"/>
                <a:gd name="T14" fmla="*/ 96 w 135"/>
                <a:gd name="T15" fmla="*/ 19 h 135"/>
                <a:gd name="T16" fmla="*/ 97 w 135"/>
                <a:gd name="T17" fmla="*/ 5 h 135"/>
                <a:gd name="T18" fmla="*/ 80 w 135"/>
                <a:gd name="T19" fmla="*/ 0 h 135"/>
                <a:gd name="T20" fmla="*/ 73 w 135"/>
                <a:gd name="T21" fmla="*/ 12 h 135"/>
                <a:gd name="T22" fmla="*/ 67 w 135"/>
                <a:gd name="T23" fmla="*/ 12 h 135"/>
                <a:gd name="T24" fmla="*/ 62 w 135"/>
                <a:gd name="T25" fmla="*/ 12 h 135"/>
                <a:gd name="T26" fmla="*/ 55 w 135"/>
                <a:gd name="T27" fmla="*/ 0 h 135"/>
                <a:gd name="T28" fmla="*/ 38 w 135"/>
                <a:gd name="T29" fmla="*/ 5 h 135"/>
                <a:gd name="T30" fmla="*/ 39 w 135"/>
                <a:gd name="T31" fmla="*/ 19 h 135"/>
                <a:gd name="T32" fmla="*/ 30 w 135"/>
                <a:gd name="T33" fmla="*/ 26 h 135"/>
                <a:gd name="T34" fmla="*/ 18 w 135"/>
                <a:gd name="T35" fmla="*/ 20 h 135"/>
                <a:gd name="T36" fmla="*/ 7 w 135"/>
                <a:gd name="T37" fmla="*/ 34 h 135"/>
                <a:gd name="T38" fmla="*/ 17 w 135"/>
                <a:gd name="T39" fmla="*/ 45 h 135"/>
                <a:gd name="T40" fmla="*/ 13 w 135"/>
                <a:gd name="T41" fmla="*/ 55 h 135"/>
                <a:gd name="T42" fmla="*/ 0 w 135"/>
                <a:gd name="T43" fmla="*/ 58 h 135"/>
                <a:gd name="T44" fmla="*/ 0 w 135"/>
                <a:gd name="T45" fmla="*/ 76 h 135"/>
                <a:gd name="T46" fmla="*/ 13 w 135"/>
                <a:gd name="T47" fmla="*/ 79 h 135"/>
                <a:gd name="T48" fmla="*/ 17 w 135"/>
                <a:gd name="T49" fmla="*/ 90 h 135"/>
                <a:gd name="T50" fmla="*/ 7 w 135"/>
                <a:gd name="T51" fmla="*/ 100 h 135"/>
                <a:gd name="T52" fmla="*/ 18 w 135"/>
                <a:gd name="T53" fmla="*/ 114 h 135"/>
                <a:gd name="T54" fmla="*/ 31 w 135"/>
                <a:gd name="T55" fmla="*/ 109 h 135"/>
                <a:gd name="T56" fmla="*/ 39 w 135"/>
                <a:gd name="T57" fmla="*/ 115 h 135"/>
                <a:gd name="T58" fmla="*/ 38 w 135"/>
                <a:gd name="T59" fmla="*/ 129 h 135"/>
                <a:gd name="T60" fmla="*/ 55 w 135"/>
                <a:gd name="T61" fmla="*/ 135 h 135"/>
                <a:gd name="T62" fmla="*/ 62 w 135"/>
                <a:gd name="T63" fmla="*/ 122 h 135"/>
                <a:gd name="T64" fmla="*/ 68 w 135"/>
                <a:gd name="T65" fmla="*/ 123 h 135"/>
                <a:gd name="T66" fmla="*/ 73 w 135"/>
                <a:gd name="T67" fmla="*/ 122 h 135"/>
                <a:gd name="T68" fmla="*/ 80 w 135"/>
                <a:gd name="T69" fmla="*/ 135 h 135"/>
                <a:gd name="T70" fmla="*/ 97 w 135"/>
                <a:gd name="T71" fmla="*/ 129 h 135"/>
                <a:gd name="T72" fmla="*/ 96 w 135"/>
                <a:gd name="T73" fmla="*/ 115 h 135"/>
                <a:gd name="T74" fmla="*/ 104 w 135"/>
                <a:gd name="T75" fmla="*/ 109 h 135"/>
                <a:gd name="T76" fmla="*/ 117 w 135"/>
                <a:gd name="T77" fmla="*/ 114 h 135"/>
                <a:gd name="T78" fmla="*/ 128 w 135"/>
                <a:gd name="T79" fmla="*/ 100 h 135"/>
                <a:gd name="T80" fmla="*/ 118 w 135"/>
                <a:gd name="T81" fmla="*/ 89 h 135"/>
                <a:gd name="T82" fmla="*/ 122 w 135"/>
                <a:gd name="T83" fmla="*/ 79 h 135"/>
                <a:gd name="T84" fmla="*/ 135 w 135"/>
                <a:gd name="T85" fmla="*/ 76 h 135"/>
                <a:gd name="T86" fmla="*/ 67 w 135"/>
                <a:gd name="T87" fmla="*/ 107 h 135"/>
                <a:gd name="T88" fmla="*/ 28 w 135"/>
                <a:gd name="T89" fmla="*/ 67 h 135"/>
                <a:gd name="T90" fmla="*/ 67 w 135"/>
                <a:gd name="T91" fmla="*/ 27 h 135"/>
                <a:gd name="T92" fmla="*/ 107 w 135"/>
                <a:gd name="T93" fmla="*/ 67 h 135"/>
                <a:gd name="T94" fmla="*/ 67 w 135"/>
                <a:gd name="T95" fmla="*/ 10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5" h="135">
                  <a:moveTo>
                    <a:pt x="135" y="76"/>
                  </a:moveTo>
                  <a:cubicBezTo>
                    <a:pt x="135" y="58"/>
                    <a:pt x="135" y="58"/>
                    <a:pt x="135" y="58"/>
                  </a:cubicBezTo>
                  <a:cubicBezTo>
                    <a:pt x="122" y="55"/>
                    <a:pt x="122" y="55"/>
                    <a:pt x="122" y="55"/>
                  </a:cubicBezTo>
                  <a:cubicBezTo>
                    <a:pt x="121" y="52"/>
                    <a:pt x="120" y="48"/>
                    <a:pt x="118" y="45"/>
                  </a:cubicBezTo>
                  <a:cubicBezTo>
                    <a:pt x="128" y="34"/>
                    <a:pt x="128" y="34"/>
                    <a:pt x="128" y="34"/>
                  </a:cubicBezTo>
                  <a:cubicBezTo>
                    <a:pt x="117" y="20"/>
                    <a:pt x="117" y="20"/>
                    <a:pt x="117" y="20"/>
                  </a:cubicBezTo>
                  <a:cubicBezTo>
                    <a:pt x="104" y="26"/>
                    <a:pt x="104" y="26"/>
                    <a:pt x="104" y="26"/>
                  </a:cubicBezTo>
                  <a:cubicBezTo>
                    <a:pt x="102" y="23"/>
                    <a:pt x="99" y="21"/>
                    <a:pt x="96" y="19"/>
                  </a:cubicBezTo>
                  <a:cubicBezTo>
                    <a:pt x="97" y="5"/>
                    <a:pt x="97" y="5"/>
                    <a:pt x="97" y="5"/>
                  </a:cubicBezTo>
                  <a:cubicBezTo>
                    <a:pt x="80" y="0"/>
                    <a:pt x="80" y="0"/>
                    <a:pt x="80" y="0"/>
                  </a:cubicBezTo>
                  <a:cubicBezTo>
                    <a:pt x="73" y="12"/>
                    <a:pt x="73" y="12"/>
                    <a:pt x="73" y="12"/>
                  </a:cubicBezTo>
                  <a:cubicBezTo>
                    <a:pt x="71" y="12"/>
                    <a:pt x="69" y="12"/>
                    <a:pt x="67" y="12"/>
                  </a:cubicBezTo>
                  <a:cubicBezTo>
                    <a:pt x="66" y="12"/>
                    <a:pt x="64" y="12"/>
                    <a:pt x="62" y="12"/>
                  </a:cubicBezTo>
                  <a:cubicBezTo>
                    <a:pt x="55" y="0"/>
                    <a:pt x="55" y="0"/>
                    <a:pt x="55" y="0"/>
                  </a:cubicBezTo>
                  <a:cubicBezTo>
                    <a:pt x="38" y="5"/>
                    <a:pt x="38" y="5"/>
                    <a:pt x="38" y="5"/>
                  </a:cubicBezTo>
                  <a:cubicBezTo>
                    <a:pt x="39" y="19"/>
                    <a:pt x="39" y="19"/>
                    <a:pt x="39" y="19"/>
                  </a:cubicBezTo>
                  <a:cubicBezTo>
                    <a:pt x="36" y="21"/>
                    <a:pt x="33" y="23"/>
                    <a:pt x="30" y="26"/>
                  </a:cubicBezTo>
                  <a:cubicBezTo>
                    <a:pt x="18" y="20"/>
                    <a:pt x="18" y="20"/>
                    <a:pt x="18" y="20"/>
                  </a:cubicBezTo>
                  <a:cubicBezTo>
                    <a:pt x="7" y="34"/>
                    <a:pt x="7" y="34"/>
                    <a:pt x="7" y="34"/>
                  </a:cubicBezTo>
                  <a:cubicBezTo>
                    <a:pt x="17" y="45"/>
                    <a:pt x="17" y="45"/>
                    <a:pt x="17" y="45"/>
                  </a:cubicBezTo>
                  <a:cubicBezTo>
                    <a:pt x="15" y="48"/>
                    <a:pt x="14" y="52"/>
                    <a:pt x="13" y="55"/>
                  </a:cubicBezTo>
                  <a:cubicBezTo>
                    <a:pt x="0" y="58"/>
                    <a:pt x="0" y="58"/>
                    <a:pt x="0" y="58"/>
                  </a:cubicBezTo>
                  <a:cubicBezTo>
                    <a:pt x="0" y="76"/>
                    <a:pt x="0" y="76"/>
                    <a:pt x="0" y="76"/>
                  </a:cubicBezTo>
                  <a:cubicBezTo>
                    <a:pt x="13" y="79"/>
                    <a:pt x="13" y="79"/>
                    <a:pt x="13" y="79"/>
                  </a:cubicBezTo>
                  <a:cubicBezTo>
                    <a:pt x="14" y="83"/>
                    <a:pt x="15" y="86"/>
                    <a:pt x="17" y="90"/>
                  </a:cubicBezTo>
                  <a:cubicBezTo>
                    <a:pt x="7" y="100"/>
                    <a:pt x="7" y="100"/>
                    <a:pt x="7" y="100"/>
                  </a:cubicBezTo>
                  <a:cubicBezTo>
                    <a:pt x="18" y="114"/>
                    <a:pt x="18" y="114"/>
                    <a:pt x="18" y="114"/>
                  </a:cubicBezTo>
                  <a:cubicBezTo>
                    <a:pt x="31" y="109"/>
                    <a:pt x="31" y="109"/>
                    <a:pt x="31" y="109"/>
                  </a:cubicBezTo>
                  <a:cubicBezTo>
                    <a:pt x="33" y="111"/>
                    <a:pt x="36" y="113"/>
                    <a:pt x="39" y="115"/>
                  </a:cubicBezTo>
                  <a:cubicBezTo>
                    <a:pt x="38" y="129"/>
                    <a:pt x="38" y="129"/>
                    <a:pt x="38" y="129"/>
                  </a:cubicBezTo>
                  <a:cubicBezTo>
                    <a:pt x="55" y="135"/>
                    <a:pt x="55" y="135"/>
                    <a:pt x="55" y="135"/>
                  </a:cubicBezTo>
                  <a:cubicBezTo>
                    <a:pt x="62" y="122"/>
                    <a:pt x="62" y="122"/>
                    <a:pt x="62" y="122"/>
                  </a:cubicBezTo>
                  <a:cubicBezTo>
                    <a:pt x="64" y="123"/>
                    <a:pt x="66" y="123"/>
                    <a:pt x="68" y="123"/>
                  </a:cubicBezTo>
                  <a:cubicBezTo>
                    <a:pt x="69" y="123"/>
                    <a:pt x="71" y="123"/>
                    <a:pt x="73" y="122"/>
                  </a:cubicBezTo>
                  <a:cubicBezTo>
                    <a:pt x="80" y="135"/>
                    <a:pt x="80" y="135"/>
                    <a:pt x="80" y="135"/>
                  </a:cubicBezTo>
                  <a:cubicBezTo>
                    <a:pt x="97" y="129"/>
                    <a:pt x="97" y="129"/>
                    <a:pt x="97" y="129"/>
                  </a:cubicBezTo>
                  <a:cubicBezTo>
                    <a:pt x="96" y="115"/>
                    <a:pt x="96" y="115"/>
                    <a:pt x="96" y="115"/>
                  </a:cubicBezTo>
                  <a:cubicBezTo>
                    <a:pt x="99" y="113"/>
                    <a:pt x="102" y="111"/>
                    <a:pt x="104" y="109"/>
                  </a:cubicBezTo>
                  <a:cubicBezTo>
                    <a:pt x="117" y="114"/>
                    <a:pt x="117" y="114"/>
                    <a:pt x="117" y="114"/>
                  </a:cubicBezTo>
                  <a:cubicBezTo>
                    <a:pt x="128" y="100"/>
                    <a:pt x="128" y="100"/>
                    <a:pt x="128" y="100"/>
                  </a:cubicBezTo>
                  <a:cubicBezTo>
                    <a:pt x="118" y="89"/>
                    <a:pt x="118" y="89"/>
                    <a:pt x="118" y="89"/>
                  </a:cubicBezTo>
                  <a:cubicBezTo>
                    <a:pt x="120" y="86"/>
                    <a:pt x="121" y="83"/>
                    <a:pt x="122" y="79"/>
                  </a:cubicBezTo>
                  <a:lnTo>
                    <a:pt x="135" y="76"/>
                  </a:lnTo>
                  <a:close/>
                  <a:moveTo>
                    <a:pt x="67" y="107"/>
                  </a:moveTo>
                  <a:cubicBezTo>
                    <a:pt x="46" y="107"/>
                    <a:pt x="28" y="89"/>
                    <a:pt x="28" y="67"/>
                  </a:cubicBezTo>
                  <a:cubicBezTo>
                    <a:pt x="28" y="45"/>
                    <a:pt x="46" y="27"/>
                    <a:pt x="67" y="27"/>
                  </a:cubicBezTo>
                  <a:cubicBezTo>
                    <a:pt x="89" y="27"/>
                    <a:pt x="107" y="45"/>
                    <a:pt x="107" y="67"/>
                  </a:cubicBezTo>
                  <a:cubicBezTo>
                    <a:pt x="107" y="89"/>
                    <a:pt x="89" y="107"/>
                    <a:pt x="67" y="10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微软雅黑" panose="020B0503020204020204" pitchFamily="34" charset="-122"/>
                <a:ea typeface="微软雅黑" panose="020B0503020204020204" pitchFamily="34" charset="-122"/>
                <a:cs typeface="+mn-ea"/>
                <a:sym typeface="+mn-lt"/>
              </a:endParaRPr>
            </a:p>
          </p:txBody>
        </p:sp>
      </p:grpSp>
      <p:grpSp>
        <p:nvGrpSpPr>
          <p:cNvPr id="31" name="组合 30"/>
          <p:cNvGrpSpPr/>
          <p:nvPr/>
        </p:nvGrpSpPr>
        <p:grpSpPr>
          <a:xfrm>
            <a:off x="5913472" y="5475272"/>
            <a:ext cx="364772" cy="361011"/>
            <a:chOff x="6967126" y="4092464"/>
            <a:chExt cx="453105" cy="448433"/>
          </a:xfrm>
          <a:solidFill>
            <a:srgbClr val="18478F"/>
          </a:solidFill>
        </p:grpSpPr>
        <p:sp>
          <p:nvSpPr>
            <p:cNvPr id="32" name="Freeform 136"/>
            <p:cNvSpPr>
              <a:spLocks/>
            </p:cNvSpPr>
            <p:nvPr/>
          </p:nvSpPr>
          <p:spPr bwMode="auto">
            <a:xfrm>
              <a:off x="6967126" y="4343773"/>
              <a:ext cx="453105" cy="197124"/>
            </a:xfrm>
            <a:custGeom>
              <a:avLst/>
              <a:gdLst>
                <a:gd name="T0" fmla="*/ 103 w 205"/>
                <a:gd name="T1" fmla="*/ 19 h 89"/>
                <a:gd name="T2" fmla="*/ 47 w 205"/>
                <a:gd name="T3" fmla="*/ 0 h 89"/>
                <a:gd name="T4" fmla="*/ 0 w 205"/>
                <a:gd name="T5" fmla="*/ 0 h 89"/>
                <a:gd name="T6" fmla="*/ 0 w 205"/>
                <a:gd name="T7" fmla="*/ 67 h 89"/>
                <a:gd name="T8" fmla="*/ 22 w 205"/>
                <a:gd name="T9" fmla="*/ 89 h 89"/>
                <a:gd name="T10" fmla="*/ 183 w 205"/>
                <a:gd name="T11" fmla="*/ 89 h 89"/>
                <a:gd name="T12" fmla="*/ 205 w 205"/>
                <a:gd name="T13" fmla="*/ 67 h 89"/>
                <a:gd name="T14" fmla="*/ 205 w 205"/>
                <a:gd name="T15" fmla="*/ 0 h 89"/>
                <a:gd name="T16" fmla="*/ 158 w 205"/>
                <a:gd name="T17" fmla="*/ 0 h 89"/>
                <a:gd name="T18" fmla="*/ 103 w 205"/>
                <a:gd name="T19" fmla="*/ 1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5" h="89">
                  <a:moveTo>
                    <a:pt x="103" y="19"/>
                  </a:moveTo>
                  <a:cubicBezTo>
                    <a:pt x="82" y="19"/>
                    <a:pt x="62" y="12"/>
                    <a:pt x="47" y="0"/>
                  </a:cubicBezTo>
                  <a:cubicBezTo>
                    <a:pt x="0" y="0"/>
                    <a:pt x="0" y="0"/>
                    <a:pt x="0" y="0"/>
                  </a:cubicBezTo>
                  <a:cubicBezTo>
                    <a:pt x="0" y="67"/>
                    <a:pt x="0" y="67"/>
                    <a:pt x="0" y="67"/>
                  </a:cubicBezTo>
                  <a:cubicBezTo>
                    <a:pt x="0" y="79"/>
                    <a:pt x="10" y="89"/>
                    <a:pt x="22" y="89"/>
                  </a:cubicBezTo>
                  <a:cubicBezTo>
                    <a:pt x="183" y="89"/>
                    <a:pt x="183" y="89"/>
                    <a:pt x="183" y="89"/>
                  </a:cubicBezTo>
                  <a:cubicBezTo>
                    <a:pt x="195" y="89"/>
                    <a:pt x="205" y="79"/>
                    <a:pt x="205" y="67"/>
                  </a:cubicBezTo>
                  <a:cubicBezTo>
                    <a:pt x="205" y="0"/>
                    <a:pt x="205" y="0"/>
                    <a:pt x="205" y="0"/>
                  </a:cubicBezTo>
                  <a:cubicBezTo>
                    <a:pt x="158" y="0"/>
                    <a:pt x="158" y="0"/>
                    <a:pt x="158" y="0"/>
                  </a:cubicBezTo>
                  <a:cubicBezTo>
                    <a:pt x="143" y="12"/>
                    <a:pt x="124" y="19"/>
                    <a:pt x="103"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微软雅黑" panose="020B0503020204020204" pitchFamily="34" charset="-122"/>
                <a:ea typeface="微软雅黑" panose="020B0503020204020204" pitchFamily="34" charset="-122"/>
                <a:cs typeface="+mn-ea"/>
                <a:sym typeface="+mn-lt"/>
              </a:endParaRPr>
            </a:p>
          </p:txBody>
        </p:sp>
        <p:sp>
          <p:nvSpPr>
            <p:cNvPr id="33" name="Freeform 137"/>
            <p:cNvSpPr>
              <a:spLocks noEditPoints="1"/>
            </p:cNvSpPr>
            <p:nvPr/>
          </p:nvSpPr>
          <p:spPr bwMode="auto">
            <a:xfrm>
              <a:off x="6967126" y="4092464"/>
              <a:ext cx="453105" cy="260652"/>
            </a:xfrm>
            <a:custGeom>
              <a:avLst/>
              <a:gdLst>
                <a:gd name="T0" fmla="*/ 183 w 205"/>
                <a:gd name="T1" fmla="*/ 42 h 118"/>
                <a:gd name="T2" fmla="*/ 180 w 205"/>
                <a:gd name="T3" fmla="*/ 42 h 118"/>
                <a:gd name="T4" fmla="*/ 154 w 205"/>
                <a:gd name="T5" fmla="*/ 42 h 118"/>
                <a:gd name="T6" fmla="*/ 154 w 205"/>
                <a:gd name="T7" fmla="*/ 22 h 118"/>
                <a:gd name="T8" fmla="*/ 132 w 205"/>
                <a:gd name="T9" fmla="*/ 0 h 118"/>
                <a:gd name="T10" fmla="*/ 73 w 205"/>
                <a:gd name="T11" fmla="*/ 0 h 118"/>
                <a:gd name="T12" fmla="*/ 51 w 205"/>
                <a:gd name="T13" fmla="*/ 22 h 118"/>
                <a:gd name="T14" fmla="*/ 51 w 205"/>
                <a:gd name="T15" fmla="*/ 42 h 118"/>
                <a:gd name="T16" fmla="*/ 25 w 205"/>
                <a:gd name="T17" fmla="*/ 42 h 118"/>
                <a:gd name="T18" fmla="*/ 22 w 205"/>
                <a:gd name="T19" fmla="*/ 42 h 118"/>
                <a:gd name="T20" fmla="*/ 0 w 205"/>
                <a:gd name="T21" fmla="*/ 64 h 118"/>
                <a:gd name="T22" fmla="*/ 0 w 205"/>
                <a:gd name="T23" fmla="*/ 101 h 118"/>
                <a:gd name="T24" fmla="*/ 54 w 205"/>
                <a:gd name="T25" fmla="*/ 101 h 118"/>
                <a:gd name="T26" fmla="*/ 103 w 205"/>
                <a:gd name="T27" fmla="*/ 118 h 118"/>
                <a:gd name="T28" fmla="*/ 151 w 205"/>
                <a:gd name="T29" fmla="*/ 101 h 118"/>
                <a:gd name="T30" fmla="*/ 205 w 205"/>
                <a:gd name="T31" fmla="*/ 101 h 118"/>
                <a:gd name="T32" fmla="*/ 205 w 205"/>
                <a:gd name="T33" fmla="*/ 64 h 118"/>
                <a:gd name="T34" fmla="*/ 183 w 205"/>
                <a:gd name="T35" fmla="*/ 42 h 118"/>
                <a:gd name="T36" fmla="*/ 67 w 205"/>
                <a:gd name="T37" fmla="*/ 26 h 118"/>
                <a:gd name="T38" fmla="*/ 67 w 205"/>
                <a:gd name="T39" fmla="*/ 22 h 118"/>
                <a:gd name="T40" fmla="*/ 73 w 205"/>
                <a:gd name="T41" fmla="*/ 17 h 118"/>
                <a:gd name="T42" fmla="*/ 132 w 205"/>
                <a:gd name="T43" fmla="*/ 17 h 118"/>
                <a:gd name="T44" fmla="*/ 138 w 205"/>
                <a:gd name="T45" fmla="*/ 22 h 118"/>
                <a:gd name="T46" fmla="*/ 138 w 205"/>
                <a:gd name="T47" fmla="*/ 26 h 118"/>
                <a:gd name="T48" fmla="*/ 138 w 205"/>
                <a:gd name="T49" fmla="*/ 42 h 118"/>
                <a:gd name="T50" fmla="*/ 67 w 205"/>
                <a:gd name="T51" fmla="*/ 42 h 118"/>
                <a:gd name="T52" fmla="*/ 67 w 205"/>
                <a:gd name="T53" fmla="*/ 26 h 118"/>
                <a:gd name="T54" fmla="*/ 101 w 205"/>
                <a:gd name="T55" fmla="*/ 101 h 118"/>
                <a:gd name="T56" fmla="*/ 85 w 205"/>
                <a:gd name="T57" fmla="*/ 86 h 118"/>
                <a:gd name="T58" fmla="*/ 101 w 205"/>
                <a:gd name="T59" fmla="*/ 70 h 118"/>
                <a:gd name="T60" fmla="*/ 117 w 205"/>
                <a:gd name="T61" fmla="*/ 86 h 118"/>
                <a:gd name="T62" fmla="*/ 101 w 205"/>
                <a:gd name="T63" fmla="*/ 101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05" h="118">
                  <a:moveTo>
                    <a:pt x="183" y="42"/>
                  </a:moveTo>
                  <a:cubicBezTo>
                    <a:pt x="180" y="42"/>
                    <a:pt x="180" y="42"/>
                    <a:pt x="180" y="42"/>
                  </a:cubicBezTo>
                  <a:cubicBezTo>
                    <a:pt x="154" y="42"/>
                    <a:pt x="154" y="42"/>
                    <a:pt x="154" y="42"/>
                  </a:cubicBezTo>
                  <a:cubicBezTo>
                    <a:pt x="154" y="22"/>
                    <a:pt x="154" y="22"/>
                    <a:pt x="154" y="22"/>
                  </a:cubicBezTo>
                  <a:cubicBezTo>
                    <a:pt x="154" y="10"/>
                    <a:pt x="144" y="0"/>
                    <a:pt x="132" y="0"/>
                  </a:cubicBezTo>
                  <a:cubicBezTo>
                    <a:pt x="73" y="0"/>
                    <a:pt x="73" y="0"/>
                    <a:pt x="73" y="0"/>
                  </a:cubicBezTo>
                  <a:cubicBezTo>
                    <a:pt x="61" y="0"/>
                    <a:pt x="51" y="10"/>
                    <a:pt x="51" y="22"/>
                  </a:cubicBezTo>
                  <a:cubicBezTo>
                    <a:pt x="51" y="42"/>
                    <a:pt x="51" y="42"/>
                    <a:pt x="51" y="42"/>
                  </a:cubicBezTo>
                  <a:cubicBezTo>
                    <a:pt x="25" y="42"/>
                    <a:pt x="25" y="42"/>
                    <a:pt x="25" y="42"/>
                  </a:cubicBezTo>
                  <a:cubicBezTo>
                    <a:pt x="22" y="42"/>
                    <a:pt x="22" y="42"/>
                    <a:pt x="22" y="42"/>
                  </a:cubicBezTo>
                  <a:cubicBezTo>
                    <a:pt x="10" y="42"/>
                    <a:pt x="0" y="52"/>
                    <a:pt x="0" y="64"/>
                  </a:cubicBezTo>
                  <a:cubicBezTo>
                    <a:pt x="0" y="101"/>
                    <a:pt x="0" y="101"/>
                    <a:pt x="0" y="101"/>
                  </a:cubicBezTo>
                  <a:cubicBezTo>
                    <a:pt x="54" y="101"/>
                    <a:pt x="54" y="101"/>
                    <a:pt x="54" y="101"/>
                  </a:cubicBezTo>
                  <a:cubicBezTo>
                    <a:pt x="67" y="112"/>
                    <a:pt x="84" y="118"/>
                    <a:pt x="103" y="118"/>
                  </a:cubicBezTo>
                  <a:cubicBezTo>
                    <a:pt x="121" y="118"/>
                    <a:pt x="138" y="112"/>
                    <a:pt x="151" y="101"/>
                  </a:cubicBezTo>
                  <a:cubicBezTo>
                    <a:pt x="205" y="101"/>
                    <a:pt x="205" y="101"/>
                    <a:pt x="205" y="101"/>
                  </a:cubicBezTo>
                  <a:cubicBezTo>
                    <a:pt x="205" y="64"/>
                    <a:pt x="205" y="64"/>
                    <a:pt x="205" y="64"/>
                  </a:cubicBezTo>
                  <a:cubicBezTo>
                    <a:pt x="205" y="52"/>
                    <a:pt x="195" y="42"/>
                    <a:pt x="183" y="42"/>
                  </a:cubicBezTo>
                  <a:close/>
                  <a:moveTo>
                    <a:pt x="67" y="26"/>
                  </a:moveTo>
                  <a:cubicBezTo>
                    <a:pt x="67" y="22"/>
                    <a:pt x="67" y="22"/>
                    <a:pt x="67" y="22"/>
                  </a:cubicBezTo>
                  <a:cubicBezTo>
                    <a:pt x="67" y="19"/>
                    <a:pt x="70" y="17"/>
                    <a:pt x="73" y="17"/>
                  </a:cubicBezTo>
                  <a:cubicBezTo>
                    <a:pt x="132" y="17"/>
                    <a:pt x="132" y="17"/>
                    <a:pt x="132" y="17"/>
                  </a:cubicBezTo>
                  <a:cubicBezTo>
                    <a:pt x="135" y="17"/>
                    <a:pt x="138" y="19"/>
                    <a:pt x="138" y="22"/>
                  </a:cubicBezTo>
                  <a:cubicBezTo>
                    <a:pt x="138" y="26"/>
                    <a:pt x="138" y="26"/>
                    <a:pt x="138" y="26"/>
                  </a:cubicBezTo>
                  <a:cubicBezTo>
                    <a:pt x="138" y="42"/>
                    <a:pt x="138" y="42"/>
                    <a:pt x="138" y="42"/>
                  </a:cubicBezTo>
                  <a:cubicBezTo>
                    <a:pt x="67" y="42"/>
                    <a:pt x="67" y="42"/>
                    <a:pt x="67" y="42"/>
                  </a:cubicBezTo>
                  <a:lnTo>
                    <a:pt x="67" y="26"/>
                  </a:lnTo>
                  <a:close/>
                  <a:moveTo>
                    <a:pt x="101" y="101"/>
                  </a:moveTo>
                  <a:cubicBezTo>
                    <a:pt x="92" y="101"/>
                    <a:pt x="85" y="94"/>
                    <a:pt x="85" y="86"/>
                  </a:cubicBezTo>
                  <a:cubicBezTo>
                    <a:pt x="85" y="77"/>
                    <a:pt x="92" y="70"/>
                    <a:pt x="101" y="70"/>
                  </a:cubicBezTo>
                  <a:cubicBezTo>
                    <a:pt x="110" y="70"/>
                    <a:pt x="117" y="77"/>
                    <a:pt x="117" y="86"/>
                  </a:cubicBezTo>
                  <a:cubicBezTo>
                    <a:pt x="117" y="94"/>
                    <a:pt x="110" y="101"/>
                    <a:pt x="101"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微软雅黑" panose="020B0503020204020204" pitchFamily="34" charset="-122"/>
                <a:ea typeface="微软雅黑" panose="020B0503020204020204" pitchFamily="34" charset="-122"/>
                <a:cs typeface="+mn-ea"/>
                <a:sym typeface="+mn-lt"/>
              </a:endParaRPr>
            </a:p>
          </p:txBody>
        </p:sp>
      </p:grpSp>
      <p:grpSp>
        <p:nvGrpSpPr>
          <p:cNvPr id="34" name="组合 33"/>
          <p:cNvGrpSpPr/>
          <p:nvPr/>
        </p:nvGrpSpPr>
        <p:grpSpPr>
          <a:xfrm>
            <a:off x="5875340" y="3260152"/>
            <a:ext cx="375609" cy="359225"/>
            <a:chOff x="1004888" y="993775"/>
            <a:chExt cx="2438400" cy="2332038"/>
          </a:xfrm>
          <a:solidFill>
            <a:srgbClr val="18478F"/>
          </a:solidFill>
        </p:grpSpPr>
        <p:sp>
          <p:nvSpPr>
            <p:cNvPr id="35" name="Freeform 25"/>
            <p:cNvSpPr>
              <a:spLocks/>
            </p:cNvSpPr>
            <p:nvPr/>
          </p:nvSpPr>
          <p:spPr bwMode="auto">
            <a:xfrm>
              <a:off x="1898651" y="2670175"/>
              <a:ext cx="655638" cy="655638"/>
            </a:xfrm>
            <a:custGeom>
              <a:avLst/>
              <a:gdLst>
                <a:gd name="T0" fmla="*/ 206 w 413"/>
                <a:gd name="T1" fmla="*/ 413 h 413"/>
                <a:gd name="T2" fmla="*/ 0 w 413"/>
                <a:gd name="T3" fmla="*/ 0 h 413"/>
                <a:gd name="T4" fmla="*/ 413 w 413"/>
                <a:gd name="T5" fmla="*/ 0 h 413"/>
                <a:gd name="T6" fmla="*/ 206 w 413"/>
                <a:gd name="T7" fmla="*/ 413 h 413"/>
              </a:gdLst>
              <a:ahLst/>
              <a:cxnLst>
                <a:cxn ang="0">
                  <a:pos x="T0" y="T1"/>
                </a:cxn>
                <a:cxn ang="0">
                  <a:pos x="T2" y="T3"/>
                </a:cxn>
                <a:cxn ang="0">
                  <a:pos x="T4" y="T5"/>
                </a:cxn>
                <a:cxn ang="0">
                  <a:pos x="T6" y="T7"/>
                </a:cxn>
              </a:cxnLst>
              <a:rect l="0" t="0" r="r" b="b"/>
              <a:pathLst>
                <a:path w="413" h="413">
                  <a:moveTo>
                    <a:pt x="206" y="413"/>
                  </a:moveTo>
                  <a:lnTo>
                    <a:pt x="0" y="0"/>
                  </a:lnTo>
                  <a:lnTo>
                    <a:pt x="413" y="0"/>
                  </a:lnTo>
                  <a:lnTo>
                    <a:pt x="206" y="4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solidFill>
                  <a:prstClr val="black"/>
                </a:solidFill>
                <a:latin typeface="微软雅黑" panose="020B0503020204020204" pitchFamily="34" charset="-122"/>
                <a:ea typeface="微软雅黑" panose="020B0503020204020204" pitchFamily="34" charset="-122"/>
                <a:cs typeface="+mn-ea"/>
                <a:sym typeface="+mn-lt"/>
              </a:endParaRPr>
            </a:p>
          </p:txBody>
        </p:sp>
        <p:sp>
          <p:nvSpPr>
            <p:cNvPr id="36" name="任意多边形 35"/>
            <p:cNvSpPr>
              <a:spLocks noChangeArrowheads="1"/>
            </p:cNvSpPr>
            <p:nvPr/>
          </p:nvSpPr>
          <p:spPr bwMode="auto">
            <a:xfrm>
              <a:off x="1004888" y="993775"/>
              <a:ext cx="2438400" cy="1774825"/>
            </a:xfrm>
            <a:custGeom>
              <a:avLst/>
              <a:gdLst>
                <a:gd name="connsiteX0" fmla="*/ 290196 w 2438400"/>
                <a:gd name="connsiteY0" fmla="*/ 0 h 1774825"/>
                <a:gd name="connsiteX1" fmla="*/ 2151973 w 2438400"/>
                <a:gd name="connsiteY1" fmla="*/ 0 h 1774825"/>
                <a:gd name="connsiteX2" fmla="*/ 2438400 w 2438400"/>
                <a:gd name="connsiteY2" fmla="*/ 286384 h 1774825"/>
                <a:gd name="connsiteX3" fmla="*/ 2438400 w 2438400"/>
                <a:gd name="connsiteY3" fmla="*/ 1484673 h 1774825"/>
                <a:gd name="connsiteX4" fmla="*/ 2151973 w 2438400"/>
                <a:gd name="connsiteY4" fmla="*/ 1774825 h 1774825"/>
                <a:gd name="connsiteX5" fmla="*/ 290196 w 2438400"/>
                <a:gd name="connsiteY5" fmla="*/ 1774825 h 1774825"/>
                <a:gd name="connsiteX6" fmla="*/ 0 w 2438400"/>
                <a:gd name="connsiteY6" fmla="*/ 1484673 h 1774825"/>
                <a:gd name="connsiteX7" fmla="*/ 0 w 2438400"/>
                <a:gd name="connsiteY7" fmla="*/ 286384 h 1774825"/>
                <a:gd name="connsiteX8" fmla="*/ 290196 w 2438400"/>
                <a:gd name="connsiteY8" fmla="*/ 0 h 1774825"/>
                <a:gd name="connsiteX9" fmla="*/ 471488 w 2438400"/>
                <a:gd name="connsiteY9" fmla="*/ 425450 h 1774825"/>
                <a:gd name="connsiteX10" fmla="*/ 471488 w 2438400"/>
                <a:gd name="connsiteY10" fmla="*/ 598488 h 1774825"/>
                <a:gd name="connsiteX11" fmla="*/ 1971676 w 2438400"/>
                <a:gd name="connsiteY11" fmla="*/ 598488 h 1774825"/>
                <a:gd name="connsiteX12" fmla="*/ 1971676 w 2438400"/>
                <a:gd name="connsiteY12" fmla="*/ 425450 h 1774825"/>
                <a:gd name="connsiteX13" fmla="*/ 471488 w 2438400"/>
                <a:gd name="connsiteY13" fmla="*/ 425450 h 1774825"/>
                <a:gd name="connsiteX14" fmla="*/ 471488 w 2438400"/>
                <a:gd name="connsiteY14" fmla="*/ 801688 h 1774825"/>
                <a:gd name="connsiteX15" fmla="*/ 471488 w 2438400"/>
                <a:gd name="connsiteY15" fmla="*/ 971551 h 1774825"/>
                <a:gd name="connsiteX16" fmla="*/ 1971676 w 2438400"/>
                <a:gd name="connsiteY16" fmla="*/ 971551 h 1774825"/>
                <a:gd name="connsiteX17" fmla="*/ 1971676 w 2438400"/>
                <a:gd name="connsiteY17" fmla="*/ 801688 h 1774825"/>
                <a:gd name="connsiteX18" fmla="*/ 471488 w 2438400"/>
                <a:gd name="connsiteY18" fmla="*/ 801688 h 1774825"/>
                <a:gd name="connsiteX19" fmla="*/ 471488 w 2438400"/>
                <a:gd name="connsiteY19" fmla="*/ 1174750 h 1774825"/>
                <a:gd name="connsiteX20" fmla="*/ 471488 w 2438400"/>
                <a:gd name="connsiteY20" fmla="*/ 1347788 h 1774825"/>
                <a:gd name="connsiteX21" fmla="*/ 1971676 w 2438400"/>
                <a:gd name="connsiteY21" fmla="*/ 1347788 h 1774825"/>
                <a:gd name="connsiteX22" fmla="*/ 1971676 w 2438400"/>
                <a:gd name="connsiteY22" fmla="*/ 1174750 h 1774825"/>
                <a:gd name="connsiteX23" fmla="*/ 471488 w 2438400"/>
                <a:gd name="connsiteY23" fmla="*/ 1174750 h 177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438400" h="1774825">
                  <a:moveTo>
                    <a:pt x="290196" y="0"/>
                  </a:moveTo>
                  <a:cubicBezTo>
                    <a:pt x="2151973" y="0"/>
                    <a:pt x="2151973" y="0"/>
                    <a:pt x="2151973" y="0"/>
                  </a:cubicBezTo>
                  <a:cubicBezTo>
                    <a:pt x="2310262" y="0"/>
                    <a:pt x="2438400" y="128119"/>
                    <a:pt x="2438400" y="286384"/>
                  </a:cubicBezTo>
                  <a:lnTo>
                    <a:pt x="2438400" y="1484673"/>
                  </a:lnTo>
                  <a:cubicBezTo>
                    <a:pt x="2438400" y="1646706"/>
                    <a:pt x="2310262" y="1774825"/>
                    <a:pt x="2151973" y="1774825"/>
                  </a:cubicBezTo>
                  <a:cubicBezTo>
                    <a:pt x="290196" y="1774825"/>
                    <a:pt x="290196" y="1774825"/>
                    <a:pt x="290196" y="1774825"/>
                  </a:cubicBezTo>
                  <a:cubicBezTo>
                    <a:pt x="131907" y="1774825"/>
                    <a:pt x="0" y="1646706"/>
                    <a:pt x="0" y="1484673"/>
                  </a:cubicBezTo>
                  <a:cubicBezTo>
                    <a:pt x="0" y="286384"/>
                    <a:pt x="0" y="286384"/>
                    <a:pt x="0" y="286384"/>
                  </a:cubicBezTo>
                  <a:cubicBezTo>
                    <a:pt x="0" y="128119"/>
                    <a:pt x="131907" y="0"/>
                    <a:pt x="290196" y="0"/>
                  </a:cubicBezTo>
                  <a:close/>
                  <a:moveTo>
                    <a:pt x="471488" y="425450"/>
                  </a:moveTo>
                  <a:lnTo>
                    <a:pt x="471488" y="598488"/>
                  </a:lnTo>
                  <a:lnTo>
                    <a:pt x="1971676" y="598488"/>
                  </a:lnTo>
                  <a:lnTo>
                    <a:pt x="1971676" y="425450"/>
                  </a:lnTo>
                  <a:lnTo>
                    <a:pt x="471488" y="425450"/>
                  </a:lnTo>
                  <a:close/>
                  <a:moveTo>
                    <a:pt x="471488" y="801688"/>
                  </a:moveTo>
                  <a:lnTo>
                    <a:pt x="471488" y="971551"/>
                  </a:lnTo>
                  <a:lnTo>
                    <a:pt x="1971676" y="971551"/>
                  </a:lnTo>
                  <a:lnTo>
                    <a:pt x="1971676" y="801688"/>
                  </a:lnTo>
                  <a:lnTo>
                    <a:pt x="471488" y="801688"/>
                  </a:lnTo>
                  <a:close/>
                  <a:moveTo>
                    <a:pt x="471488" y="1174750"/>
                  </a:moveTo>
                  <a:lnTo>
                    <a:pt x="471488" y="1347788"/>
                  </a:lnTo>
                  <a:lnTo>
                    <a:pt x="1971676" y="1347788"/>
                  </a:lnTo>
                  <a:lnTo>
                    <a:pt x="1971676" y="1174750"/>
                  </a:lnTo>
                  <a:lnTo>
                    <a:pt x="471488" y="117475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zh-CN" altLang="en-US" dirty="0">
                <a:solidFill>
                  <a:prstClr val="black"/>
                </a:solidFill>
                <a:latin typeface="微软雅黑" panose="020B0503020204020204" pitchFamily="34" charset="-122"/>
                <a:ea typeface="微软雅黑" panose="020B0503020204020204" pitchFamily="34" charset="-122"/>
                <a:cs typeface="+mn-ea"/>
                <a:sym typeface="+mn-lt"/>
              </a:endParaRPr>
            </a:p>
          </p:txBody>
        </p:sp>
      </p:grpSp>
      <p:sp>
        <p:nvSpPr>
          <p:cNvPr id="37" name="Rectangle 89" descr="e7d195523061f1c0205959036996ad55c215b892a7aac5c0B9ADEF7896FB48F2EF97163A2DE1401E1875DEDC438B7864AD24CA23553DBBBD975DAF4CAD4A2592689FFB6CEE59FFA55B2702D0E5EE29CDDE744B5A58D848E290B0F3363EEEFF85AEACDB2C4783B3CFD20D9E72AC2F528B09A88B84C6E73CDEC5D6CB26D43C2398027A14BE9DBFE415"/>
          <p:cNvSpPr/>
          <p:nvPr/>
        </p:nvSpPr>
        <p:spPr>
          <a:xfrm>
            <a:off x="7537152" y="1276093"/>
            <a:ext cx="2731577" cy="4480842"/>
          </a:xfrm>
          <a:prstGeom prst="rect">
            <a:avLst/>
          </a:prstGeom>
        </p:spPr>
        <p:txBody>
          <a:bodyPr wrap="square">
            <a:spAutoFit/>
          </a:bodyPr>
          <a:lstStyle/>
          <a:p>
            <a:pPr algn="r" fontAlgn="base">
              <a:lnSpc>
                <a:spcPct val="150000"/>
              </a:lnSpc>
              <a:spcBef>
                <a:spcPct val="0"/>
              </a:spcBef>
              <a:spcAft>
                <a:spcPct val="0"/>
              </a:spcAft>
            </a:pPr>
            <a:r>
              <a:rPr lang="zh-CN" altLang="en-US" sz="1600" dirty="0">
                <a:solidFill>
                  <a:srgbClr val="18478F"/>
                </a:solidFill>
                <a:latin typeface="微软雅黑" panose="020B0503020204020204" pitchFamily="34" charset="-122"/>
                <a:ea typeface="微软雅黑" panose="020B0503020204020204" pitchFamily="34" charset="-122"/>
                <a:cs typeface="+mn-ea"/>
                <a:sym typeface="+mn-lt"/>
              </a:rPr>
              <a:t>多尺度分解基于拉普拉斯金字塔，该金字塔表示将图像分解为一个带通图像的总和。实际上，金字塔的每个级别都使用低通高斯核</a:t>
            </a:r>
            <a:r>
              <a:rPr lang="en-US" altLang="zh-CN" sz="1600" dirty="0">
                <a:solidFill>
                  <a:srgbClr val="18478F"/>
                </a:solidFill>
                <a:latin typeface="微软雅黑" panose="020B0503020204020204" pitchFamily="34" charset="-122"/>
                <a:ea typeface="微软雅黑" panose="020B0503020204020204" pitchFamily="34" charset="-122"/>
                <a:cs typeface="+mn-ea"/>
                <a:sym typeface="+mn-lt"/>
              </a:rPr>
              <a:t>G</a:t>
            </a:r>
            <a:r>
              <a:rPr lang="zh-CN" altLang="en-US" sz="1600" dirty="0">
                <a:solidFill>
                  <a:srgbClr val="18478F"/>
                </a:solidFill>
                <a:latin typeface="微软雅黑" panose="020B0503020204020204" pitchFamily="34" charset="-122"/>
                <a:ea typeface="微软雅黑" panose="020B0503020204020204" pitchFamily="34" charset="-122"/>
                <a:cs typeface="+mn-ea"/>
                <a:sym typeface="+mn-lt"/>
              </a:rPr>
              <a:t>来过滤输入图像，在两个方向上将滤波后的图像抽取</a:t>
            </a:r>
            <a:r>
              <a:rPr lang="en-US" altLang="zh-CN" sz="1600" dirty="0">
                <a:solidFill>
                  <a:srgbClr val="18478F"/>
                </a:solidFill>
                <a:latin typeface="微软雅黑" panose="020B0503020204020204" pitchFamily="34" charset="-122"/>
                <a:ea typeface="微软雅黑" panose="020B0503020204020204" pitchFamily="34" charset="-122"/>
                <a:cs typeface="+mn-ea"/>
                <a:sym typeface="+mn-lt"/>
              </a:rPr>
              <a:t>2</a:t>
            </a:r>
            <a:r>
              <a:rPr lang="zh-CN" altLang="en-US" sz="1600" dirty="0">
                <a:solidFill>
                  <a:srgbClr val="18478F"/>
                </a:solidFill>
                <a:latin typeface="微软雅黑" panose="020B0503020204020204" pitchFamily="34" charset="-122"/>
                <a:ea typeface="微软雅黑" panose="020B0503020204020204" pitchFamily="34" charset="-122"/>
                <a:cs typeface="+mn-ea"/>
                <a:sym typeface="+mn-lt"/>
              </a:rPr>
              <a:t>倍。然后它从输入中减去低通图像的上采样的版本，从而近似拉普拉斯金字塔或与之相反，并使用抽取后的低通图像作为金字塔的后续级别的输入。</a:t>
            </a:r>
            <a:endParaRPr lang="en-US" altLang="zh-CN" sz="1600" dirty="0">
              <a:solidFill>
                <a:srgbClr val="18478F"/>
              </a:solidFill>
              <a:latin typeface="微软雅黑" panose="020B0503020204020204" pitchFamily="34" charset="-122"/>
              <a:ea typeface="微软雅黑" panose="020B0503020204020204" pitchFamily="34" charset="-122"/>
              <a:cs typeface="+mn-ea"/>
              <a:sym typeface="+mn-lt"/>
            </a:endParaRPr>
          </a:p>
        </p:txBody>
      </p:sp>
      <p:sp>
        <p:nvSpPr>
          <p:cNvPr id="38" name="Rectangle 89" descr="e7d195523061f1c0205959036996ad55c215b892a7aac5c0B9ADEF7896FB48F2EF97163A2DE1401E1875DEDC438B7864AD24CA23553DBBBD975DAF4CAD4A2592689FFB6CEE59FFA55B2702D0E5EE29CDDE744B5A58D848E290B0F3363EEEFF85AEACDB2C4783B3CFD20D9E72AC2F528B09A88B84C6E73CDEC5D6CB26D43C2398027A14BE9DBFE415"/>
          <p:cNvSpPr/>
          <p:nvPr/>
        </p:nvSpPr>
        <p:spPr>
          <a:xfrm>
            <a:off x="1689792" y="1912235"/>
            <a:ext cx="2979036" cy="1156855"/>
          </a:xfrm>
          <a:prstGeom prst="rect">
            <a:avLst/>
          </a:prstGeom>
        </p:spPr>
        <p:txBody>
          <a:bodyPr wrap="square">
            <a:spAutoFit/>
          </a:bodyPr>
          <a:lstStyle/>
          <a:p>
            <a:pPr algn="r" fontAlgn="base">
              <a:lnSpc>
                <a:spcPct val="150000"/>
              </a:lnSpc>
              <a:spcBef>
                <a:spcPct val="0"/>
              </a:spcBef>
              <a:spcAft>
                <a:spcPct val="0"/>
              </a:spcAft>
            </a:pPr>
            <a:r>
              <a:rPr lang="zh-CN" altLang="en-US" sz="1600" dirty="0">
                <a:solidFill>
                  <a:srgbClr val="18478F"/>
                </a:solidFill>
                <a:latin typeface="微软雅黑" panose="020B0503020204020204" pitchFamily="34" charset="-122"/>
                <a:ea typeface="微软雅黑" panose="020B0503020204020204" pitchFamily="34" charset="-122"/>
                <a:cs typeface="+mn-ea"/>
                <a:sym typeface="+mn-lt"/>
              </a:rPr>
              <a:t>简单融合会导致光晕，解决这一问题的方式就是采用多尺度线性或非线性的过滤。</a:t>
            </a:r>
            <a:endParaRPr lang="en-US" altLang="zh-CN" sz="1600" dirty="0">
              <a:solidFill>
                <a:srgbClr val="18478F"/>
              </a:solidFill>
              <a:latin typeface="微软雅黑" panose="020B0503020204020204" pitchFamily="34" charset="-122"/>
              <a:ea typeface="微软雅黑" panose="020B0503020204020204" pitchFamily="34" charset="-122"/>
              <a:cs typeface="+mn-ea"/>
              <a:sym typeface="+mn-lt"/>
            </a:endParaRPr>
          </a:p>
        </p:txBody>
      </p:sp>
      <p:sp>
        <p:nvSpPr>
          <p:cNvPr id="40" name="Rectangle 89" descr="e7d195523061f1c0205959036996ad55c215b892a7aac5c0B9ADEF7896FB48F2EF97163A2DE1401E1875DEDC438B7864AD24CA23553DBBBD975DAF4CAD4A2592689FFB6CEE59FFA55B2702D0E5EE29CDDE744B5A58D848E290B0F3363EEEFF85AEACDB2C4783B3CFD20D9E72AC2F528B09A88B84C6E73CDEC5D6CB26D43C2398027A14BE9DBFE415"/>
          <p:cNvSpPr/>
          <p:nvPr/>
        </p:nvSpPr>
        <p:spPr>
          <a:xfrm>
            <a:off x="1861478" y="3883121"/>
            <a:ext cx="2807349" cy="1526187"/>
          </a:xfrm>
          <a:prstGeom prst="rect">
            <a:avLst/>
          </a:prstGeom>
        </p:spPr>
        <p:txBody>
          <a:bodyPr wrap="square">
            <a:spAutoFit/>
          </a:bodyPr>
          <a:lstStyle/>
          <a:p>
            <a:pPr algn="r" fontAlgn="base">
              <a:lnSpc>
                <a:spcPct val="150000"/>
              </a:lnSpc>
              <a:spcBef>
                <a:spcPct val="0"/>
              </a:spcBef>
              <a:spcAft>
                <a:spcPct val="0"/>
              </a:spcAft>
            </a:pPr>
            <a:r>
              <a:rPr lang="zh-CN" altLang="en-US" sz="1600" dirty="0">
                <a:solidFill>
                  <a:srgbClr val="18478F"/>
                </a:solidFill>
                <a:latin typeface="微软雅黑" panose="020B0503020204020204" pitchFamily="34" charset="-122"/>
                <a:ea typeface="微软雅黑" panose="020B0503020204020204" pitchFamily="34" charset="-122"/>
                <a:cs typeface="+mn-ea"/>
                <a:sym typeface="+mn-lt"/>
              </a:rPr>
              <a:t>通过在各种尺度上独立采用融合过程，由于权重图的尖锐过渡导致的潜在伪影被最小化。</a:t>
            </a:r>
            <a:endParaRPr lang="en-US" altLang="zh-CN" sz="1600" dirty="0">
              <a:solidFill>
                <a:srgbClr val="18478F"/>
              </a:solidFill>
              <a:latin typeface="微软雅黑" panose="020B0503020204020204" pitchFamily="34" charset="-122"/>
              <a:ea typeface="微软雅黑" panose="020B0503020204020204" pitchFamily="34" charset="-122"/>
              <a:cs typeface="+mn-ea"/>
              <a:sym typeface="+mn-lt"/>
            </a:endParaRPr>
          </a:p>
        </p:txBody>
      </p:sp>
      <p:sp>
        <p:nvSpPr>
          <p:cNvPr id="2" name="椭圆 1"/>
          <p:cNvSpPr/>
          <p:nvPr/>
        </p:nvSpPr>
        <p:spPr>
          <a:xfrm>
            <a:off x="4937841" y="2190967"/>
            <a:ext cx="158895" cy="158895"/>
          </a:xfrm>
          <a:prstGeom prst="ellipse">
            <a:avLst/>
          </a:prstGeom>
          <a:solidFill>
            <a:srgbClr val="1847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41" name="椭圆 40"/>
          <p:cNvSpPr/>
          <p:nvPr/>
        </p:nvSpPr>
        <p:spPr>
          <a:xfrm>
            <a:off x="7049226" y="3229748"/>
            <a:ext cx="158895" cy="158895"/>
          </a:xfrm>
          <a:prstGeom prst="ellipse">
            <a:avLst/>
          </a:prstGeom>
          <a:solidFill>
            <a:srgbClr val="1847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42" name="椭圆 41"/>
          <p:cNvSpPr/>
          <p:nvPr/>
        </p:nvSpPr>
        <p:spPr>
          <a:xfrm>
            <a:off x="4937841" y="4334321"/>
            <a:ext cx="158895" cy="158895"/>
          </a:xfrm>
          <a:prstGeom prst="ellipse">
            <a:avLst/>
          </a:prstGeom>
          <a:solidFill>
            <a:srgbClr val="1847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51" name="矩形 50"/>
          <p:cNvSpPr/>
          <p:nvPr/>
        </p:nvSpPr>
        <p:spPr>
          <a:xfrm rot="13500000">
            <a:off x="1338014" y="553189"/>
            <a:ext cx="291422" cy="291423"/>
          </a:xfrm>
          <a:prstGeom prst="rect">
            <a:avLst/>
          </a:prstGeom>
          <a:solidFill>
            <a:srgbClr val="18478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52" name="矩形 51"/>
          <p:cNvSpPr/>
          <p:nvPr/>
        </p:nvSpPr>
        <p:spPr>
          <a:xfrm rot="13500000">
            <a:off x="1591471" y="587059"/>
            <a:ext cx="223681" cy="223682"/>
          </a:xfrm>
          <a:prstGeom prst="rect">
            <a:avLst/>
          </a:prstGeom>
          <a:solidFill>
            <a:srgbClr val="18478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cs typeface="+mn-ea"/>
              <a:sym typeface="+mn-lt"/>
            </a:endParaRPr>
          </a:p>
        </p:txBody>
      </p:sp>
      <p:grpSp>
        <p:nvGrpSpPr>
          <p:cNvPr id="53" name="组合 52"/>
          <p:cNvGrpSpPr/>
          <p:nvPr/>
        </p:nvGrpSpPr>
        <p:grpSpPr>
          <a:xfrm>
            <a:off x="1935444" y="393958"/>
            <a:ext cx="3705496" cy="592217"/>
            <a:chOff x="330188" y="329522"/>
            <a:chExt cx="3705496" cy="592217"/>
          </a:xfrm>
        </p:grpSpPr>
        <p:sp>
          <p:nvSpPr>
            <p:cNvPr id="54" name="TextBox 62"/>
            <p:cNvSpPr txBox="1"/>
            <p:nvPr/>
          </p:nvSpPr>
          <p:spPr>
            <a:xfrm>
              <a:off x="361533" y="660129"/>
              <a:ext cx="3674151" cy="261610"/>
            </a:xfrm>
            <a:prstGeom prst="rect">
              <a:avLst/>
            </a:prstGeom>
            <a:noFill/>
            <a:effectLst/>
          </p:spPr>
          <p:txBody>
            <a:bodyPr wrap="square" rtlCol="0">
              <a:spAutoFit/>
            </a:bodyPr>
            <a:lstStyle/>
            <a:p>
              <a:r>
                <a:rPr lang="en-US" altLang="zh-CN" sz="1100" dirty="0">
                  <a:solidFill>
                    <a:prstClr val="black">
                      <a:lumMod val="50000"/>
                      <a:lumOff val="50000"/>
                    </a:prstClr>
                  </a:solidFill>
                  <a:latin typeface="微软雅黑" panose="020B0503020204020204" pitchFamily="34" charset="-122"/>
                  <a:ea typeface="微软雅黑" panose="020B0503020204020204" pitchFamily="34" charset="-122"/>
                  <a:cs typeface="+mn-ea"/>
                  <a:sym typeface="+mn-lt"/>
                </a:rPr>
                <a:t>We provide the best way to  your business.</a:t>
              </a:r>
            </a:p>
          </p:txBody>
        </p:sp>
        <p:sp>
          <p:nvSpPr>
            <p:cNvPr id="55" name="矩形 54"/>
            <p:cNvSpPr/>
            <p:nvPr/>
          </p:nvSpPr>
          <p:spPr>
            <a:xfrm>
              <a:off x="330188" y="329522"/>
              <a:ext cx="2973537" cy="461665"/>
            </a:xfrm>
            <a:prstGeom prst="rect">
              <a:avLst/>
            </a:prstGeom>
          </p:spPr>
          <p:txBody>
            <a:bodyPr wrap="square">
              <a:spAutoFit/>
            </a:bodyPr>
            <a:lstStyle/>
            <a:p>
              <a:r>
                <a:rPr lang="zh-CN" altLang="en-US" sz="2400" dirty="0">
                  <a:solidFill>
                    <a:srgbClr val="18478F"/>
                  </a:solidFill>
                  <a:latin typeface="微软雅黑" panose="020B0503020204020204" pitchFamily="34" charset="-122"/>
                  <a:ea typeface="微软雅黑" panose="020B0503020204020204" pitchFamily="34" charset="-122"/>
                  <a:cs typeface="+mn-ea"/>
                  <a:sym typeface="+mn-lt"/>
                </a:rPr>
                <a:t>多</a:t>
              </a:r>
              <a:r>
                <a:rPr lang="zh-CN" altLang="en-US" sz="2400" dirty="0" smtClean="0">
                  <a:solidFill>
                    <a:srgbClr val="18478F"/>
                  </a:solidFill>
                  <a:latin typeface="微软雅黑" panose="020B0503020204020204" pitchFamily="34" charset="-122"/>
                  <a:ea typeface="微软雅黑" panose="020B0503020204020204" pitchFamily="34" charset="-122"/>
                  <a:cs typeface="+mn-ea"/>
                  <a:sym typeface="+mn-lt"/>
                </a:rPr>
                <a:t>尺度融合</a:t>
              </a:r>
              <a:endParaRPr lang="en-US" altLang="zh-CN" sz="2400" dirty="0">
                <a:solidFill>
                  <a:srgbClr val="18478F"/>
                </a:solidFill>
                <a:latin typeface="微软雅黑" panose="020B0503020204020204" pitchFamily="34" charset="-122"/>
                <a:ea typeface="微软雅黑" panose="020B0503020204020204" pitchFamily="34" charset="-122"/>
                <a:cs typeface="+mn-ea"/>
                <a:sym typeface="+mn-lt"/>
              </a:endParaRPr>
            </a:p>
          </p:txBody>
        </p:sp>
      </p:grpSp>
      <p:sp>
        <p:nvSpPr>
          <p:cNvPr id="56" name="圆角矩形 55"/>
          <p:cNvSpPr/>
          <p:nvPr/>
        </p:nvSpPr>
        <p:spPr>
          <a:xfrm rot="2700000">
            <a:off x="451479" y="347642"/>
            <a:ext cx="702516" cy="702516"/>
          </a:xfrm>
          <a:prstGeom prst="roundRect">
            <a:avLst/>
          </a:prstGeom>
          <a:gradFill>
            <a:gsLst>
              <a:gs pos="0">
                <a:srgbClr val="FFFFFF"/>
              </a:gs>
              <a:gs pos="100000">
                <a:schemeClr val="bg1">
                  <a:lumMod val="95000"/>
                </a:schemeClr>
              </a:gs>
            </a:gsLst>
            <a:lin ang="15000000" scaled="0"/>
          </a:gradFill>
          <a:ln w="25400">
            <a:gradFill>
              <a:gsLst>
                <a:gs pos="0">
                  <a:schemeClr val="bg1"/>
                </a:gs>
                <a:gs pos="100000">
                  <a:schemeClr val="bg1">
                    <a:lumMod val="95000"/>
                  </a:schemeClr>
                </a:gs>
              </a:gsLst>
              <a:lin ang="5400000" scaled="1"/>
            </a:gradFill>
          </a:ln>
          <a:effectLst>
            <a:outerShdw blurRad="63500" sx="103000" sy="103000" algn="ctr"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57" name="矩形 56"/>
          <p:cNvSpPr/>
          <p:nvPr/>
        </p:nvSpPr>
        <p:spPr>
          <a:xfrm>
            <a:off x="486854" y="399268"/>
            <a:ext cx="665567" cy="584775"/>
          </a:xfrm>
          <a:prstGeom prst="rect">
            <a:avLst/>
          </a:prstGeom>
        </p:spPr>
        <p:txBody>
          <a:bodyPr wrap="none">
            <a:spAutoFit/>
          </a:bodyPr>
          <a:lstStyle/>
          <a:p>
            <a:r>
              <a:rPr lang="en-US" altLang="zh-CN" sz="3200" dirty="0" smtClean="0">
                <a:solidFill>
                  <a:srgbClr val="18478F"/>
                </a:solidFill>
                <a:latin typeface="微软雅黑" panose="020B0503020204020204" pitchFamily="34" charset="-122"/>
                <a:ea typeface="微软雅黑" panose="020B0503020204020204" pitchFamily="34" charset="-122"/>
                <a:cs typeface="+mn-ea"/>
                <a:sym typeface="+mn-lt"/>
              </a:rPr>
              <a:t>04</a:t>
            </a:r>
            <a:endParaRPr lang="zh-CN" altLang="en-US" sz="3200" dirty="0">
              <a:solidFill>
                <a:srgbClr val="18478F"/>
              </a:solidFill>
              <a:latin typeface="微软雅黑" panose="020B0503020204020204" pitchFamily="34" charset="-122"/>
              <a:ea typeface="微软雅黑" panose="020B0503020204020204" pitchFamily="34" charset="-122"/>
              <a:cs typeface="+mn-ea"/>
              <a:sym typeface="+mn-lt"/>
            </a:endParaRPr>
          </a:p>
        </p:txBody>
      </p:sp>
    </p:spTree>
    <p:extLst>
      <p:ext uri="{BB962C8B-B14F-4D97-AF65-F5344CB8AC3E}">
        <p14:creationId xmlns:p14="http://schemas.microsoft.com/office/powerpoint/2010/main" val="2732624433"/>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fade">
                                      <p:cBhvr>
                                        <p:cTn id="7" dur="500"/>
                                        <p:tgtEl>
                                          <p:spTgt spid="56"/>
                                        </p:tgtEl>
                                      </p:cBhvr>
                                    </p:animEffect>
                                  </p:childTnLst>
                                </p:cTn>
                              </p:par>
                              <p:par>
                                <p:cTn id="8" presetID="10" presetClass="entr" presetSubtype="0" fill="hold" grpId="0" nodeType="withEffect">
                                  <p:stCondLst>
                                    <p:cond delay="2000"/>
                                  </p:stCondLst>
                                  <p:childTnLst>
                                    <p:set>
                                      <p:cBhvr>
                                        <p:cTn id="9" dur="1" fill="hold">
                                          <p:stCondLst>
                                            <p:cond delay="0"/>
                                          </p:stCondLst>
                                        </p:cTn>
                                        <p:tgtEl>
                                          <p:spTgt spid="57"/>
                                        </p:tgtEl>
                                        <p:attrNameLst>
                                          <p:attrName>style.visibility</p:attrName>
                                        </p:attrNameLst>
                                      </p:cBhvr>
                                      <p:to>
                                        <p:strVal val="visible"/>
                                      </p:to>
                                    </p:set>
                                    <p:animEffect transition="in" filter="fade">
                                      <p:cBhvr>
                                        <p:cTn id="10" dur="500"/>
                                        <p:tgtEl>
                                          <p:spTgt spid="57"/>
                                        </p:tgtEl>
                                      </p:cBhvr>
                                    </p:animEffect>
                                  </p:childTnLst>
                                </p:cTn>
                              </p:par>
                              <p:par>
                                <p:cTn id="11" presetID="63" presetClass="path" presetSubtype="0" accel="50000" decel="50000" fill="hold" grpId="1" nodeType="withEffect">
                                  <p:stCondLst>
                                    <p:cond delay="0"/>
                                  </p:stCondLst>
                                  <p:childTnLst>
                                    <p:animMotion origin="layout" path="M -0.16667 -1.85185E-6 L -2.5E-6 -1.85185E-6 " pathEditMode="relative" rAng="0" ptsTypes="AA">
                                      <p:cBhvr>
                                        <p:cTn id="12" dur="2000" fill="hold"/>
                                        <p:tgtEl>
                                          <p:spTgt spid="56"/>
                                        </p:tgtEl>
                                        <p:attrNameLst>
                                          <p:attrName>ppt_x</p:attrName>
                                          <p:attrName>ppt_y</p:attrName>
                                        </p:attrNameLst>
                                      </p:cBhvr>
                                      <p:rCtr x="8880" y="0"/>
                                    </p:animMotion>
                                  </p:childTnLst>
                                </p:cTn>
                              </p:par>
                              <p:par>
                                <p:cTn id="13" presetID="10" presetClass="entr" presetSubtype="0" fill="hold" grpId="0" nodeType="withEffect">
                                  <p:stCondLst>
                                    <p:cond delay="500"/>
                                  </p:stCondLst>
                                  <p:childTnLst>
                                    <p:set>
                                      <p:cBhvr>
                                        <p:cTn id="14" dur="1" fill="hold">
                                          <p:stCondLst>
                                            <p:cond delay="0"/>
                                          </p:stCondLst>
                                        </p:cTn>
                                        <p:tgtEl>
                                          <p:spTgt spid="51"/>
                                        </p:tgtEl>
                                        <p:attrNameLst>
                                          <p:attrName>style.visibility</p:attrName>
                                        </p:attrNameLst>
                                      </p:cBhvr>
                                      <p:to>
                                        <p:strVal val="visible"/>
                                      </p:to>
                                    </p:set>
                                    <p:animEffect transition="in" filter="fade">
                                      <p:cBhvr>
                                        <p:cTn id="15" dur="500"/>
                                        <p:tgtEl>
                                          <p:spTgt spid="51"/>
                                        </p:tgtEl>
                                      </p:cBhvr>
                                    </p:animEffect>
                                  </p:childTnLst>
                                </p:cTn>
                              </p:par>
                              <p:par>
                                <p:cTn id="16" presetID="63" presetClass="path" presetSubtype="0" accel="50000" decel="50000" fill="hold" grpId="1" nodeType="withEffect">
                                  <p:stCondLst>
                                    <p:cond delay="500"/>
                                  </p:stCondLst>
                                  <p:childTnLst>
                                    <p:animMotion origin="layout" path="M -0.16667 -1.85185E-6 L -2.5E-6 -1.85185E-6 " pathEditMode="relative" rAng="0" ptsTypes="AA">
                                      <p:cBhvr>
                                        <p:cTn id="17" dur="2000" fill="hold"/>
                                        <p:tgtEl>
                                          <p:spTgt spid="51"/>
                                        </p:tgtEl>
                                        <p:attrNameLst>
                                          <p:attrName>ppt_x</p:attrName>
                                          <p:attrName>ppt_y</p:attrName>
                                        </p:attrNameLst>
                                      </p:cBhvr>
                                      <p:rCtr x="8880" y="0"/>
                                    </p:animMotion>
                                  </p:childTnLst>
                                </p:cTn>
                              </p:par>
                              <p:par>
                                <p:cTn id="18" presetID="10" presetClass="entr" presetSubtype="0" fill="hold" grpId="0" nodeType="withEffect">
                                  <p:stCondLst>
                                    <p:cond delay="750"/>
                                  </p:stCondLst>
                                  <p:childTnLst>
                                    <p:set>
                                      <p:cBhvr>
                                        <p:cTn id="19" dur="1" fill="hold">
                                          <p:stCondLst>
                                            <p:cond delay="0"/>
                                          </p:stCondLst>
                                        </p:cTn>
                                        <p:tgtEl>
                                          <p:spTgt spid="52"/>
                                        </p:tgtEl>
                                        <p:attrNameLst>
                                          <p:attrName>style.visibility</p:attrName>
                                        </p:attrNameLst>
                                      </p:cBhvr>
                                      <p:to>
                                        <p:strVal val="visible"/>
                                      </p:to>
                                    </p:set>
                                    <p:animEffect transition="in" filter="fade">
                                      <p:cBhvr>
                                        <p:cTn id="20" dur="500"/>
                                        <p:tgtEl>
                                          <p:spTgt spid="52"/>
                                        </p:tgtEl>
                                      </p:cBhvr>
                                    </p:animEffect>
                                  </p:childTnLst>
                                </p:cTn>
                              </p:par>
                              <p:par>
                                <p:cTn id="21" presetID="63" presetClass="path" presetSubtype="0" accel="50000" decel="50000" fill="hold" grpId="1" nodeType="withEffect">
                                  <p:stCondLst>
                                    <p:cond delay="750"/>
                                  </p:stCondLst>
                                  <p:childTnLst>
                                    <p:animMotion origin="layout" path="M -0.16667 -1.85185E-6 L -2.5E-6 -1.85185E-6 " pathEditMode="relative" rAng="0" ptsTypes="AA">
                                      <p:cBhvr>
                                        <p:cTn id="22" dur="2000" fill="hold"/>
                                        <p:tgtEl>
                                          <p:spTgt spid="52"/>
                                        </p:tgtEl>
                                        <p:attrNameLst>
                                          <p:attrName>ppt_x</p:attrName>
                                          <p:attrName>ppt_y</p:attrName>
                                        </p:attrNameLst>
                                      </p:cBhvr>
                                      <p:rCtr x="8880" y="0"/>
                                    </p:animMotion>
                                  </p:childTnLst>
                                </p:cTn>
                              </p:par>
                              <p:par>
                                <p:cTn id="23" presetID="22" presetClass="entr" presetSubtype="8" fill="hold" nodeType="withEffect">
                                  <p:stCondLst>
                                    <p:cond delay="2000"/>
                                  </p:stCondLst>
                                  <p:childTnLst>
                                    <p:set>
                                      <p:cBhvr>
                                        <p:cTn id="24" dur="1" fill="hold">
                                          <p:stCondLst>
                                            <p:cond delay="0"/>
                                          </p:stCondLst>
                                        </p:cTn>
                                        <p:tgtEl>
                                          <p:spTgt spid="53"/>
                                        </p:tgtEl>
                                        <p:attrNameLst>
                                          <p:attrName>style.visibility</p:attrName>
                                        </p:attrNameLst>
                                      </p:cBhvr>
                                      <p:to>
                                        <p:strVal val="visible"/>
                                      </p:to>
                                    </p:set>
                                    <p:animEffect transition="in" filter="wipe(left)">
                                      <p:cBhvr>
                                        <p:cTn id="25" dur="1000"/>
                                        <p:tgtEl>
                                          <p:spTgt spid="53"/>
                                        </p:tgtEl>
                                      </p:cBhvr>
                                    </p:animEffect>
                                  </p:childTnLst>
                                </p:cTn>
                              </p:par>
                              <p:par>
                                <p:cTn id="26" presetID="2" presetClass="entr" presetSubtype="4" fill="hold" grpId="0" nodeType="withEffect">
                                  <p:stCondLst>
                                    <p:cond delay="2000"/>
                                  </p:stCondLst>
                                  <p:childTnLst>
                                    <p:set>
                                      <p:cBhvr>
                                        <p:cTn id="27" dur="1" fill="hold">
                                          <p:stCondLst>
                                            <p:cond delay="0"/>
                                          </p:stCondLst>
                                        </p:cTn>
                                        <p:tgtEl>
                                          <p:spTgt spid="10"/>
                                        </p:tgtEl>
                                        <p:attrNameLst>
                                          <p:attrName>style.visibility</p:attrName>
                                        </p:attrNameLst>
                                      </p:cBhvr>
                                      <p:to>
                                        <p:strVal val="visible"/>
                                      </p:to>
                                    </p:set>
                                    <p:anim calcmode="lin" valueType="num">
                                      <p:cBhvr additive="base">
                                        <p:cTn id="28" dur="1000" fill="hold"/>
                                        <p:tgtEl>
                                          <p:spTgt spid="10"/>
                                        </p:tgtEl>
                                        <p:attrNameLst>
                                          <p:attrName>ppt_x</p:attrName>
                                        </p:attrNameLst>
                                      </p:cBhvr>
                                      <p:tavLst>
                                        <p:tav tm="0">
                                          <p:val>
                                            <p:strVal val="#ppt_x"/>
                                          </p:val>
                                        </p:tav>
                                        <p:tav tm="100000">
                                          <p:val>
                                            <p:strVal val="#ppt_x"/>
                                          </p:val>
                                        </p:tav>
                                      </p:tavLst>
                                    </p:anim>
                                    <p:anim calcmode="lin" valueType="num">
                                      <p:cBhvr additive="base">
                                        <p:cTn id="29" dur="1000" fill="hold"/>
                                        <p:tgtEl>
                                          <p:spTgt spid="10"/>
                                        </p:tgtEl>
                                        <p:attrNameLst>
                                          <p:attrName>ppt_y</p:attrName>
                                        </p:attrNameLst>
                                      </p:cBhvr>
                                      <p:tavLst>
                                        <p:tav tm="0">
                                          <p:val>
                                            <p:strVal val="1+#ppt_h/2"/>
                                          </p:val>
                                        </p:tav>
                                        <p:tav tm="100000">
                                          <p:val>
                                            <p:strVal val="#ppt_y"/>
                                          </p:val>
                                        </p:tav>
                                      </p:tavLst>
                                    </p:anim>
                                  </p:childTnLst>
                                </p:cTn>
                              </p:par>
                              <p:par>
                                <p:cTn id="30" presetID="2" presetClass="entr" presetSubtype="4" fill="hold" grpId="0" nodeType="withEffect">
                                  <p:stCondLst>
                                    <p:cond delay="2250"/>
                                  </p:stCondLst>
                                  <p:childTnLst>
                                    <p:set>
                                      <p:cBhvr>
                                        <p:cTn id="31" dur="1" fill="hold">
                                          <p:stCondLst>
                                            <p:cond delay="0"/>
                                          </p:stCondLst>
                                        </p:cTn>
                                        <p:tgtEl>
                                          <p:spTgt spid="11"/>
                                        </p:tgtEl>
                                        <p:attrNameLst>
                                          <p:attrName>style.visibility</p:attrName>
                                        </p:attrNameLst>
                                      </p:cBhvr>
                                      <p:to>
                                        <p:strVal val="visible"/>
                                      </p:to>
                                    </p:set>
                                    <p:anim calcmode="lin" valueType="num">
                                      <p:cBhvr additive="base">
                                        <p:cTn id="32" dur="1000" fill="hold"/>
                                        <p:tgtEl>
                                          <p:spTgt spid="11"/>
                                        </p:tgtEl>
                                        <p:attrNameLst>
                                          <p:attrName>ppt_x</p:attrName>
                                        </p:attrNameLst>
                                      </p:cBhvr>
                                      <p:tavLst>
                                        <p:tav tm="0">
                                          <p:val>
                                            <p:strVal val="#ppt_x"/>
                                          </p:val>
                                        </p:tav>
                                        <p:tav tm="100000">
                                          <p:val>
                                            <p:strVal val="#ppt_x"/>
                                          </p:val>
                                        </p:tav>
                                      </p:tavLst>
                                    </p:anim>
                                    <p:anim calcmode="lin" valueType="num">
                                      <p:cBhvr additive="base">
                                        <p:cTn id="33" dur="1000" fill="hold"/>
                                        <p:tgtEl>
                                          <p:spTgt spid="11"/>
                                        </p:tgtEl>
                                        <p:attrNameLst>
                                          <p:attrName>ppt_y</p:attrName>
                                        </p:attrNameLst>
                                      </p:cBhvr>
                                      <p:tavLst>
                                        <p:tav tm="0">
                                          <p:val>
                                            <p:strVal val="1+#ppt_h/2"/>
                                          </p:val>
                                        </p:tav>
                                        <p:tav tm="100000">
                                          <p:val>
                                            <p:strVal val="#ppt_y"/>
                                          </p:val>
                                        </p:tav>
                                      </p:tavLst>
                                    </p:anim>
                                  </p:childTnLst>
                                </p:cTn>
                              </p:par>
                              <p:par>
                                <p:cTn id="34" presetID="2" presetClass="entr" presetSubtype="4" fill="hold" grpId="0" nodeType="withEffect">
                                  <p:stCondLst>
                                    <p:cond delay="2500"/>
                                  </p:stCondLst>
                                  <p:childTnLst>
                                    <p:set>
                                      <p:cBhvr>
                                        <p:cTn id="35" dur="1" fill="hold">
                                          <p:stCondLst>
                                            <p:cond delay="0"/>
                                          </p:stCondLst>
                                        </p:cTn>
                                        <p:tgtEl>
                                          <p:spTgt spid="13"/>
                                        </p:tgtEl>
                                        <p:attrNameLst>
                                          <p:attrName>style.visibility</p:attrName>
                                        </p:attrNameLst>
                                      </p:cBhvr>
                                      <p:to>
                                        <p:strVal val="visible"/>
                                      </p:to>
                                    </p:set>
                                    <p:anim calcmode="lin" valueType="num">
                                      <p:cBhvr additive="base">
                                        <p:cTn id="36" dur="1000" fill="hold"/>
                                        <p:tgtEl>
                                          <p:spTgt spid="13"/>
                                        </p:tgtEl>
                                        <p:attrNameLst>
                                          <p:attrName>ppt_x</p:attrName>
                                        </p:attrNameLst>
                                      </p:cBhvr>
                                      <p:tavLst>
                                        <p:tav tm="0">
                                          <p:val>
                                            <p:strVal val="#ppt_x"/>
                                          </p:val>
                                        </p:tav>
                                        <p:tav tm="100000">
                                          <p:val>
                                            <p:strVal val="#ppt_x"/>
                                          </p:val>
                                        </p:tav>
                                      </p:tavLst>
                                    </p:anim>
                                    <p:anim calcmode="lin" valueType="num">
                                      <p:cBhvr additive="base">
                                        <p:cTn id="37" dur="1000" fill="hold"/>
                                        <p:tgtEl>
                                          <p:spTgt spid="13"/>
                                        </p:tgtEl>
                                        <p:attrNameLst>
                                          <p:attrName>ppt_y</p:attrName>
                                        </p:attrNameLst>
                                      </p:cBhvr>
                                      <p:tavLst>
                                        <p:tav tm="0">
                                          <p:val>
                                            <p:strVal val="1+#ppt_h/2"/>
                                          </p:val>
                                        </p:tav>
                                        <p:tav tm="100000">
                                          <p:val>
                                            <p:strVal val="#ppt_y"/>
                                          </p:val>
                                        </p:tav>
                                      </p:tavLst>
                                    </p:anim>
                                  </p:childTnLst>
                                </p:cTn>
                              </p:par>
                              <p:par>
                                <p:cTn id="38" presetID="2" presetClass="entr" presetSubtype="4" fill="hold" grpId="0" nodeType="withEffect">
                                  <p:stCondLst>
                                    <p:cond delay="2750"/>
                                  </p:stCondLst>
                                  <p:childTnLst>
                                    <p:set>
                                      <p:cBhvr>
                                        <p:cTn id="39" dur="1" fill="hold">
                                          <p:stCondLst>
                                            <p:cond delay="0"/>
                                          </p:stCondLst>
                                        </p:cTn>
                                        <p:tgtEl>
                                          <p:spTgt spid="19"/>
                                        </p:tgtEl>
                                        <p:attrNameLst>
                                          <p:attrName>style.visibility</p:attrName>
                                        </p:attrNameLst>
                                      </p:cBhvr>
                                      <p:to>
                                        <p:strVal val="visible"/>
                                      </p:to>
                                    </p:set>
                                    <p:anim calcmode="lin" valueType="num">
                                      <p:cBhvr additive="base">
                                        <p:cTn id="40" dur="1000" fill="hold"/>
                                        <p:tgtEl>
                                          <p:spTgt spid="19"/>
                                        </p:tgtEl>
                                        <p:attrNameLst>
                                          <p:attrName>ppt_x</p:attrName>
                                        </p:attrNameLst>
                                      </p:cBhvr>
                                      <p:tavLst>
                                        <p:tav tm="0">
                                          <p:val>
                                            <p:strVal val="#ppt_x"/>
                                          </p:val>
                                        </p:tav>
                                        <p:tav tm="100000">
                                          <p:val>
                                            <p:strVal val="#ppt_x"/>
                                          </p:val>
                                        </p:tav>
                                      </p:tavLst>
                                    </p:anim>
                                    <p:anim calcmode="lin" valueType="num">
                                      <p:cBhvr additive="base">
                                        <p:cTn id="41" dur="1000" fill="hold"/>
                                        <p:tgtEl>
                                          <p:spTgt spid="19"/>
                                        </p:tgtEl>
                                        <p:attrNameLst>
                                          <p:attrName>ppt_y</p:attrName>
                                        </p:attrNameLst>
                                      </p:cBhvr>
                                      <p:tavLst>
                                        <p:tav tm="0">
                                          <p:val>
                                            <p:strVal val="1+#ppt_h/2"/>
                                          </p:val>
                                        </p:tav>
                                        <p:tav tm="100000">
                                          <p:val>
                                            <p:strVal val="#ppt_y"/>
                                          </p:val>
                                        </p:tav>
                                      </p:tavLst>
                                    </p:anim>
                                  </p:childTnLst>
                                </p:cTn>
                              </p:par>
                              <p:par>
                                <p:cTn id="42" presetID="53" presetClass="entr" presetSubtype="16" fill="hold" grpId="0" nodeType="withEffect">
                                  <p:stCondLst>
                                    <p:cond delay="3000"/>
                                  </p:stCondLst>
                                  <p:childTnLst>
                                    <p:set>
                                      <p:cBhvr>
                                        <p:cTn id="43" dur="1" fill="hold">
                                          <p:stCondLst>
                                            <p:cond delay="0"/>
                                          </p:stCondLst>
                                        </p:cTn>
                                        <p:tgtEl>
                                          <p:spTgt spid="12"/>
                                        </p:tgtEl>
                                        <p:attrNameLst>
                                          <p:attrName>style.visibility</p:attrName>
                                        </p:attrNameLst>
                                      </p:cBhvr>
                                      <p:to>
                                        <p:strVal val="visible"/>
                                      </p:to>
                                    </p:set>
                                    <p:anim calcmode="lin" valueType="num">
                                      <p:cBhvr>
                                        <p:cTn id="44" dur="500" fill="hold"/>
                                        <p:tgtEl>
                                          <p:spTgt spid="12"/>
                                        </p:tgtEl>
                                        <p:attrNameLst>
                                          <p:attrName>ppt_w</p:attrName>
                                        </p:attrNameLst>
                                      </p:cBhvr>
                                      <p:tavLst>
                                        <p:tav tm="0">
                                          <p:val>
                                            <p:fltVal val="0"/>
                                          </p:val>
                                        </p:tav>
                                        <p:tav tm="100000">
                                          <p:val>
                                            <p:strVal val="#ppt_w"/>
                                          </p:val>
                                        </p:tav>
                                      </p:tavLst>
                                    </p:anim>
                                    <p:anim calcmode="lin" valueType="num">
                                      <p:cBhvr>
                                        <p:cTn id="45" dur="500" fill="hold"/>
                                        <p:tgtEl>
                                          <p:spTgt spid="12"/>
                                        </p:tgtEl>
                                        <p:attrNameLst>
                                          <p:attrName>ppt_h</p:attrName>
                                        </p:attrNameLst>
                                      </p:cBhvr>
                                      <p:tavLst>
                                        <p:tav tm="0">
                                          <p:val>
                                            <p:fltVal val="0"/>
                                          </p:val>
                                        </p:tav>
                                        <p:tav tm="100000">
                                          <p:val>
                                            <p:strVal val="#ppt_h"/>
                                          </p:val>
                                        </p:tav>
                                      </p:tavLst>
                                    </p:anim>
                                    <p:animEffect transition="in" filter="fade">
                                      <p:cBhvr>
                                        <p:cTn id="46" dur="500"/>
                                        <p:tgtEl>
                                          <p:spTgt spid="12"/>
                                        </p:tgtEl>
                                      </p:cBhvr>
                                    </p:animEffect>
                                  </p:childTnLst>
                                </p:cTn>
                              </p:par>
                              <p:par>
                                <p:cTn id="47" presetID="53" presetClass="entr" presetSubtype="16" fill="hold" grpId="0" nodeType="withEffect">
                                  <p:stCondLst>
                                    <p:cond delay="3000"/>
                                  </p:stCondLst>
                                  <p:childTnLst>
                                    <p:set>
                                      <p:cBhvr>
                                        <p:cTn id="48" dur="1" fill="hold">
                                          <p:stCondLst>
                                            <p:cond delay="0"/>
                                          </p:stCondLst>
                                        </p:cTn>
                                        <p:tgtEl>
                                          <p:spTgt spid="14"/>
                                        </p:tgtEl>
                                        <p:attrNameLst>
                                          <p:attrName>style.visibility</p:attrName>
                                        </p:attrNameLst>
                                      </p:cBhvr>
                                      <p:to>
                                        <p:strVal val="visible"/>
                                      </p:to>
                                    </p:set>
                                    <p:anim calcmode="lin" valueType="num">
                                      <p:cBhvr>
                                        <p:cTn id="49" dur="500" fill="hold"/>
                                        <p:tgtEl>
                                          <p:spTgt spid="14"/>
                                        </p:tgtEl>
                                        <p:attrNameLst>
                                          <p:attrName>ppt_w</p:attrName>
                                        </p:attrNameLst>
                                      </p:cBhvr>
                                      <p:tavLst>
                                        <p:tav tm="0">
                                          <p:val>
                                            <p:fltVal val="0"/>
                                          </p:val>
                                        </p:tav>
                                        <p:tav tm="100000">
                                          <p:val>
                                            <p:strVal val="#ppt_w"/>
                                          </p:val>
                                        </p:tav>
                                      </p:tavLst>
                                    </p:anim>
                                    <p:anim calcmode="lin" valueType="num">
                                      <p:cBhvr>
                                        <p:cTn id="50" dur="500" fill="hold"/>
                                        <p:tgtEl>
                                          <p:spTgt spid="14"/>
                                        </p:tgtEl>
                                        <p:attrNameLst>
                                          <p:attrName>ppt_h</p:attrName>
                                        </p:attrNameLst>
                                      </p:cBhvr>
                                      <p:tavLst>
                                        <p:tav tm="0">
                                          <p:val>
                                            <p:fltVal val="0"/>
                                          </p:val>
                                        </p:tav>
                                        <p:tav tm="100000">
                                          <p:val>
                                            <p:strVal val="#ppt_h"/>
                                          </p:val>
                                        </p:tav>
                                      </p:tavLst>
                                    </p:anim>
                                    <p:animEffect transition="in" filter="fade">
                                      <p:cBhvr>
                                        <p:cTn id="51" dur="500"/>
                                        <p:tgtEl>
                                          <p:spTgt spid="14"/>
                                        </p:tgtEl>
                                      </p:cBhvr>
                                    </p:animEffect>
                                  </p:childTnLst>
                                </p:cTn>
                              </p:par>
                              <p:par>
                                <p:cTn id="52" presetID="53" presetClass="entr" presetSubtype="16" fill="hold" grpId="0" nodeType="withEffect">
                                  <p:stCondLst>
                                    <p:cond delay="3000"/>
                                  </p:stCondLst>
                                  <p:childTnLst>
                                    <p:set>
                                      <p:cBhvr>
                                        <p:cTn id="53" dur="1" fill="hold">
                                          <p:stCondLst>
                                            <p:cond delay="0"/>
                                          </p:stCondLst>
                                        </p:cTn>
                                        <p:tgtEl>
                                          <p:spTgt spid="20"/>
                                        </p:tgtEl>
                                        <p:attrNameLst>
                                          <p:attrName>style.visibility</p:attrName>
                                        </p:attrNameLst>
                                      </p:cBhvr>
                                      <p:to>
                                        <p:strVal val="visible"/>
                                      </p:to>
                                    </p:set>
                                    <p:anim calcmode="lin" valueType="num">
                                      <p:cBhvr>
                                        <p:cTn id="54" dur="500" fill="hold"/>
                                        <p:tgtEl>
                                          <p:spTgt spid="20"/>
                                        </p:tgtEl>
                                        <p:attrNameLst>
                                          <p:attrName>ppt_w</p:attrName>
                                        </p:attrNameLst>
                                      </p:cBhvr>
                                      <p:tavLst>
                                        <p:tav tm="0">
                                          <p:val>
                                            <p:fltVal val="0"/>
                                          </p:val>
                                        </p:tav>
                                        <p:tav tm="100000">
                                          <p:val>
                                            <p:strVal val="#ppt_w"/>
                                          </p:val>
                                        </p:tav>
                                      </p:tavLst>
                                    </p:anim>
                                    <p:anim calcmode="lin" valueType="num">
                                      <p:cBhvr>
                                        <p:cTn id="55" dur="500" fill="hold"/>
                                        <p:tgtEl>
                                          <p:spTgt spid="20"/>
                                        </p:tgtEl>
                                        <p:attrNameLst>
                                          <p:attrName>ppt_h</p:attrName>
                                        </p:attrNameLst>
                                      </p:cBhvr>
                                      <p:tavLst>
                                        <p:tav tm="0">
                                          <p:val>
                                            <p:fltVal val="0"/>
                                          </p:val>
                                        </p:tav>
                                        <p:tav tm="100000">
                                          <p:val>
                                            <p:strVal val="#ppt_h"/>
                                          </p:val>
                                        </p:tav>
                                      </p:tavLst>
                                    </p:anim>
                                    <p:animEffect transition="in" filter="fade">
                                      <p:cBhvr>
                                        <p:cTn id="56" dur="500"/>
                                        <p:tgtEl>
                                          <p:spTgt spid="20"/>
                                        </p:tgtEl>
                                      </p:cBhvr>
                                    </p:animEffect>
                                  </p:childTnLst>
                                </p:cTn>
                              </p:par>
                              <p:par>
                                <p:cTn id="57" presetID="53" presetClass="entr" presetSubtype="16" fill="hold" nodeType="withEffect">
                                  <p:stCondLst>
                                    <p:cond delay="3250"/>
                                  </p:stCondLst>
                                  <p:childTnLst>
                                    <p:set>
                                      <p:cBhvr>
                                        <p:cTn id="58" dur="1" fill="hold">
                                          <p:stCondLst>
                                            <p:cond delay="0"/>
                                          </p:stCondLst>
                                        </p:cTn>
                                        <p:tgtEl>
                                          <p:spTgt spid="21"/>
                                        </p:tgtEl>
                                        <p:attrNameLst>
                                          <p:attrName>style.visibility</p:attrName>
                                        </p:attrNameLst>
                                      </p:cBhvr>
                                      <p:to>
                                        <p:strVal val="visible"/>
                                      </p:to>
                                    </p:set>
                                    <p:anim calcmode="lin" valueType="num">
                                      <p:cBhvr>
                                        <p:cTn id="59" dur="500" fill="hold"/>
                                        <p:tgtEl>
                                          <p:spTgt spid="21"/>
                                        </p:tgtEl>
                                        <p:attrNameLst>
                                          <p:attrName>ppt_w</p:attrName>
                                        </p:attrNameLst>
                                      </p:cBhvr>
                                      <p:tavLst>
                                        <p:tav tm="0">
                                          <p:val>
                                            <p:fltVal val="0"/>
                                          </p:val>
                                        </p:tav>
                                        <p:tav tm="100000">
                                          <p:val>
                                            <p:strVal val="#ppt_w"/>
                                          </p:val>
                                        </p:tav>
                                      </p:tavLst>
                                    </p:anim>
                                    <p:anim calcmode="lin" valueType="num">
                                      <p:cBhvr>
                                        <p:cTn id="60" dur="500" fill="hold"/>
                                        <p:tgtEl>
                                          <p:spTgt spid="21"/>
                                        </p:tgtEl>
                                        <p:attrNameLst>
                                          <p:attrName>ppt_h</p:attrName>
                                        </p:attrNameLst>
                                      </p:cBhvr>
                                      <p:tavLst>
                                        <p:tav tm="0">
                                          <p:val>
                                            <p:fltVal val="0"/>
                                          </p:val>
                                        </p:tav>
                                        <p:tav tm="100000">
                                          <p:val>
                                            <p:strVal val="#ppt_h"/>
                                          </p:val>
                                        </p:tav>
                                      </p:tavLst>
                                    </p:anim>
                                    <p:animEffect transition="in" filter="fade">
                                      <p:cBhvr>
                                        <p:cTn id="61" dur="500"/>
                                        <p:tgtEl>
                                          <p:spTgt spid="21"/>
                                        </p:tgtEl>
                                      </p:cBhvr>
                                    </p:animEffect>
                                  </p:childTnLst>
                                </p:cTn>
                              </p:par>
                              <p:par>
                                <p:cTn id="62" presetID="53" presetClass="entr" presetSubtype="16" fill="hold" nodeType="withEffect">
                                  <p:stCondLst>
                                    <p:cond delay="3250"/>
                                  </p:stCondLst>
                                  <p:childTnLst>
                                    <p:set>
                                      <p:cBhvr>
                                        <p:cTn id="63" dur="1" fill="hold">
                                          <p:stCondLst>
                                            <p:cond delay="0"/>
                                          </p:stCondLst>
                                        </p:cTn>
                                        <p:tgtEl>
                                          <p:spTgt spid="34"/>
                                        </p:tgtEl>
                                        <p:attrNameLst>
                                          <p:attrName>style.visibility</p:attrName>
                                        </p:attrNameLst>
                                      </p:cBhvr>
                                      <p:to>
                                        <p:strVal val="visible"/>
                                      </p:to>
                                    </p:set>
                                    <p:anim calcmode="lin" valueType="num">
                                      <p:cBhvr>
                                        <p:cTn id="64" dur="500" fill="hold"/>
                                        <p:tgtEl>
                                          <p:spTgt spid="34"/>
                                        </p:tgtEl>
                                        <p:attrNameLst>
                                          <p:attrName>ppt_w</p:attrName>
                                        </p:attrNameLst>
                                      </p:cBhvr>
                                      <p:tavLst>
                                        <p:tav tm="0">
                                          <p:val>
                                            <p:fltVal val="0"/>
                                          </p:val>
                                        </p:tav>
                                        <p:tav tm="100000">
                                          <p:val>
                                            <p:strVal val="#ppt_w"/>
                                          </p:val>
                                        </p:tav>
                                      </p:tavLst>
                                    </p:anim>
                                    <p:anim calcmode="lin" valueType="num">
                                      <p:cBhvr>
                                        <p:cTn id="65" dur="500" fill="hold"/>
                                        <p:tgtEl>
                                          <p:spTgt spid="34"/>
                                        </p:tgtEl>
                                        <p:attrNameLst>
                                          <p:attrName>ppt_h</p:attrName>
                                        </p:attrNameLst>
                                      </p:cBhvr>
                                      <p:tavLst>
                                        <p:tav tm="0">
                                          <p:val>
                                            <p:fltVal val="0"/>
                                          </p:val>
                                        </p:tav>
                                        <p:tav tm="100000">
                                          <p:val>
                                            <p:strVal val="#ppt_h"/>
                                          </p:val>
                                        </p:tav>
                                      </p:tavLst>
                                    </p:anim>
                                    <p:animEffect transition="in" filter="fade">
                                      <p:cBhvr>
                                        <p:cTn id="66" dur="500"/>
                                        <p:tgtEl>
                                          <p:spTgt spid="34"/>
                                        </p:tgtEl>
                                      </p:cBhvr>
                                    </p:animEffect>
                                  </p:childTnLst>
                                </p:cTn>
                              </p:par>
                              <p:par>
                                <p:cTn id="67" presetID="53" presetClass="entr" presetSubtype="16" fill="hold" nodeType="withEffect">
                                  <p:stCondLst>
                                    <p:cond delay="3250"/>
                                  </p:stCondLst>
                                  <p:childTnLst>
                                    <p:set>
                                      <p:cBhvr>
                                        <p:cTn id="68" dur="1" fill="hold">
                                          <p:stCondLst>
                                            <p:cond delay="0"/>
                                          </p:stCondLst>
                                        </p:cTn>
                                        <p:tgtEl>
                                          <p:spTgt spid="28"/>
                                        </p:tgtEl>
                                        <p:attrNameLst>
                                          <p:attrName>style.visibility</p:attrName>
                                        </p:attrNameLst>
                                      </p:cBhvr>
                                      <p:to>
                                        <p:strVal val="visible"/>
                                      </p:to>
                                    </p:set>
                                    <p:anim calcmode="lin" valueType="num">
                                      <p:cBhvr>
                                        <p:cTn id="69" dur="500" fill="hold"/>
                                        <p:tgtEl>
                                          <p:spTgt spid="28"/>
                                        </p:tgtEl>
                                        <p:attrNameLst>
                                          <p:attrName>ppt_w</p:attrName>
                                        </p:attrNameLst>
                                      </p:cBhvr>
                                      <p:tavLst>
                                        <p:tav tm="0">
                                          <p:val>
                                            <p:fltVal val="0"/>
                                          </p:val>
                                        </p:tav>
                                        <p:tav tm="100000">
                                          <p:val>
                                            <p:strVal val="#ppt_w"/>
                                          </p:val>
                                        </p:tav>
                                      </p:tavLst>
                                    </p:anim>
                                    <p:anim calcmode="lin" valueType="num">
                                      <p:cBhvr>
                                        <p:cTn id="70" dur="500" fill="hold"/>
                                        <p:tgtEl>
                                          <p:spTgt spid="28"/>
                                        </p:tgtEl>
                                        <p:attrNameLst>
                                          <p:attrName>ppt_h</p:attrName>
                                        </p:attrNameLst>
                                      </p:cBhvr>
                                      <p:tavLst>
                                        <p:tav tm="0">
                                          <p:val>
                                            <p:fltVal val="0"/>
                                          </p:val>
                                        </p:tav>
                                        <p:tav tm="100000">
                                          <p:val>
                                            <p:strVal val="#ppt_h"/>
                                          </p:val>
                                        </p:tav>
                                      </p:tavLst>
                                    </p:anim>
                                    <p:animEffect transition="in" filter="fade">
                                      <p:cBhvr>
                                        <p:cTn id="71" dur="500"/>
                                        <p:tgtEl>
                                          <p:spTgt spid="28"/>
                                        </p:tgtEl>
                                      </p:cBhvr>
                                    </p:animEffect>
                                  </p:childTnLst>
                                </p:cTn>
                              </p:par>
                              <p:par>
                                <p:cTn id="72" presetID="53" presetClass="entr" presetSubtype="16" fill="hold" nodeType="withEffect">
                                  <p:stCondLst>
                                    <p:cond delay="3250"/>
                                  </p:stCondLst>
                                  <p:childTnLst>
                                    <p:set>
                                      <p:cBhvr>
                                        <p:cTn id="73" dur="1" fill="hold">
                                          <p:stCondLst>
                                            <p:cond delay="0"/>
                                          </p:stCondLst>
                                        </p:cTn>
                                        <p:tgtEl>
                                          <p:spTgt spid="31"/>
                                        </p:tgtEl>
                                        <p:attrNameLst>
                                          <p:attrName>style.visibility</p:attrName>
                                        </p:attrNameLst>
                                      </p:cBhvr>
                                      <p:to>
                                        <p:strVal val="visible"/>
                                      </p:to>
                                    </p:set>
                                    <p:anim calcmode="lin" valueType="num">
                                      <p:cBhvr>
                                        <p:cTn id="74" dur="500" fill="hold"/>
                                        <p:tgtEl>
                                          <p:spTgt spid="31"/>
                                        </p:tgtEl>
                                        <p:attrNameLst>
                                          <p:attrName>ppt_w</p:attrName>
                                        </p:attrNameLst>
                                      </p:cBhvr>
                                      <p:tavLst>
                                        <p:tav tm="0">
                                          <p:val>
                                            <p:fltVal val="0"/>
                                          </p:val>
                                        </p:tav>
                                        <p:tav tm="100000">
                                          <p:val>
                                            <p:strVal val="#ppt_w"/>
                                          </p:val>
                                        </p:tav>
                                      </p:tavLst>
                                    </p:anim>
                                    <p:anim calcmode="lin" valueType="num">
                                      <p:cBhvr>
                                        <p:cTn id="75" dur="500" fill="hold"/>
                                        <p:tgtEl>
                                          <p:spTgt spid="31"/>
                                        </p:tgtEl>
                                        <p:attrNameLst>
                                          <p:attrName>ppt_h</p:attrName>
                                        </p:attrNameLst>
                                      </p:cBhvr>
                                      <p:tavLst>
                                        <p:tav tm="0">
                                          <p:val>
                                            <p:fltVal val="0"/>
                                          </p:val>
                                        </p:tav>
                                        <p:tav tm="100000">
                                          <p:val>
                                            <p:strVal val="#ppt_h"/>
                                          </p:val>
                                        </p:tav>
                                      </p:tavLst>
                                    </p:anim>
                                    <p:animEffect transition="in" filter="fade">
                                      <p:cBhvr>
                                        <p:cTn id="76" dur="500"/>
                                        <p:tgtEl>
                                          <p:spTgt spid="31"/>
                                        </p:tgtEl>
                                      </p:cBhvr>
                                    </p:animEffect>
                                  </p:childTnLst>
                                </p:cTn>
                              </p:par>
                              <p:par>
                                <p:cTn id="77" presetID="53" presetClass="entr" presetSubtype="16" fill="hold" grpId="0" nodeType="withEffect">
                                  <p:stCondLst>
                                    <p:cond delay="3250"/>
                                  </p:stCondLst>
                                  <p:childTnLst>
                                    <p:set>
                                      <p:cBhvr>
                                        <p:cTn id="78" dur="1" fill="hold">
                                          <p:stCondLst>
                                            <p:cond delay="0"/>
                                          </p:stCondLst>
                                        </p:cTn>
                                        <p:tgtEl>
                                          <p:spTgt spid="41"/>
                                        </p:tgtEl>
                                        <p:attrNameLst>
                                          <p:attrName>style.visibility</p:attrName>
                                        </p:attrNameLst>
                                      </p:cBhvr>
                                      <p:to>
                                        <p:strVal val="visible"/>
                                      </p:to>
                                    </p:set>
                                    <p:anim calcmode="lin" valueType="num">
                                      <p:cBhvr>
                                        <p:cTn id="79" dur="500" fill="hold"/>
                                        <p:tgtEl>
                                          <p:spTgt spid="41"/>
                                        </p:tgtEl>
                                        <p:attrNameLst>
                                          <p:attrName>ppt_w</p:attrName>
                                        </p:attrNameLst>
                                      </p:cBhvr>
                                      <p:tavLst>
                                        <p:tav tm="0">
                                          <p:val>
                                            <p:fltVal val="0"/>
                                          </p:val>
                                        </p:tav>
                                        <p:tav tm="100000">
                                          <p:val>
                                            <p:strVal val="#ppt_w"/>
                                          </p:val>
                                        </p:tav>
                                      </p:tavLst>
                                    </p:anim>
                                    <p:anim calcmode="lin" valueType="num">
                                      <p:cBhvr>
                                        <p:cTn id="80" dur="500" fill="hold"/>
                                        <p:tgtEl>
                                          <p:spTgt spid="41"/>
                                        </p:tgtEl>
                                        <p:attrNameLst>
                                          <p:attrName>ppt_h</p:attrName>
                                        </p:attrNameLst>
                                      </p:cBhvr>
                                      <p:tavLst>
                                        <p:tav tm="0">
                                          <p:val>
                                            <p:fltVal val="0"/>
                                          </p:val>
                                        </p:tav>
                                        <p:tav tm="100000">
                                          <p:val>
                                            <p:strVal val="#ppt_h"/>
                                          </p:val>
                                        </p:tav>
                                      </p:tavLst>
                                    </p:anim>
                                    <p:animEffect transition="in" filter="fade">
                                      <p:cBhvr>
                                        <p:cTn id="81" dur="500"/>
                                        <p:tgtEl>
                                          <p:spTgt spid="41"/>
                                        </p:tgtEl>
                                      </p:cBhvr>
                                    </p:animEffect>
                                  </p:childTnLst>
                                </p:cTn>
                              </p:par>
                              <p:par>
                                <p:cTn id="82" presetID="53" presetClass="entr" presetSubtype="16" fill="hold" grpId="0" nodeType="withEffect">
                                  <p:stCondLst>
                                    <p:cond delay="3250"/>
                                  </p:stCondLst>
                                  <p:childTnLst>
                                    <p:set>
                                      <p:cBhvr>
                                        <p:cTn id="83" dur="1" fill="hold">
                                          <p:stCondLst>
                                            <p:cond delay="0"/>
                                          </p:stCondLst>
                                        </p:cTn>
                                        <p:tgtEl>
                                          <p:spTgt spid="2"/>
                                        </p:tgtEl>
                                        <p:attrNameLst>
                                          <p:attrName>style.visibility</p:attrName>
                                        </p:attrNameLst>
                                      </p:cBhvr>
                                      <p:to>
                                        <p:strVal val="visible"/>
                                      </p:to>
                                    </p:set>
                                    <p:anim calcmode="lin" valueType="num">
                                      <p:cBhvr>
                                        <p:cTn id="84" dur="500" fill="hold"/>
                                        <p:tgtEl>
                                          <p:spTgt spid="2"/>
                                        </p:tgtEl>
                                        <p:attrNameLst>
                                          <p:attrName>ppt_w</p:attrName>
                                        </p:attrNameLst>
                                      </p:cBhvr>
                                      <p:tavLst>
                                        <p:tav tm="0">
                                          <p:val>
                                            <p:fltVal val="0"/>
                                          </p:val>
                                        </p:tav>
                                        <p:tav tm="100000">
                                          <p:val>
                                            <p:strVal val="#ppt_w"/>
                                          </p:val>
                                        </p:tav>
                                      </p:tavLst>
                                    </p:anim>
                                    <p:anim calcmode="lin" valueType="num">
                                      <p:cBhvr>
                                        <p:cTn id="85" dur="500" fill="hold"/>
                                        <p:tgtEl>
                                          <p:spTgt spid="2"/>
                                        </p:tgtEl>
                                        <p:attrNameLst>
                                          <p:attrName>ppt_h</p:attrName>
                                        </p:attrNameLst>
                                      </p:cBhvr>
                                      <p:tavLst>
                                        <p:tav tm="0">
                                          <p:val>
                                            <p:fltVal val="0"/>
                                          </p:val>
                                        </p:tav>
                                        <p:tav tm="100000">
                                          <p:val>
                                            <p:strVal val="#ppt_h"/>
                                          </p:val>
                                        </p:tav>
                                      </p:tavLst>
                                    </p:anim>
                                    <p:animEffect transition="in" filter="fade">
                                      <p:cBhvr>
                                        <p:cTn id="86" dur="500"/>
                                        <p:tgtEl>
                                          <p:spTgt spid="2"/>
                                        </p:tgtEl>
                                      </p:cBhvr>
                                    </p:animEffect>
                                  </p:childTnLst>
                                </p:cTn>
                              </p:par>
                              <p:par>
                                <p:cTn id="87" presetID="53" presetClass="entr" presetSubtype="16" fill="hold" grpId="0" nodeType="withEffect">
                                  <p:stCondLst>
                                    <p:cond delay="3250"/>
                                  </p:stCondLst>
                                  <p:childTnLst>
                                    <p:set>
                                      <p:cBhvr>
                                        <p:cTn id="88" dur="1" fill="hold">
                                          <p:stCondLst>
                                            <p:cond delay="0"/>
                                          </p:stCondLst>
                                        </p:cTn>
                                        <p:tgtEl>
                                          <p:spTgt spid="42"/>
                                        </p:tgtEl>
                                        <p:attrNameLst>
                                          <p:attrName>style.visibility</p:attrName>
                                        </p:attrNameLst>
                                      </p:cBhvr>
                                      <p:to>
                                        <p:strVal val="visible"/>
                                      </p:to>
                                    </p:set>
                                    <p:anim calcmode="lin" valueType="num">
                                      <p:cBhvr>
                                        <p:cTn id="89" dur="500" fill="hold"/>
                                        <p:tgtEl>
                                          <p:spTgt spid="42"/>
                                        </p:tgtEl>
                                        <p:attrNameLst>
                                          <p:attrName>ppt_w</p:attrName>
                                        </p:attrNameLst>
                                      </p:cBhvr>
                                      <p:tavLst>
                                        <p:tav tm="0">
                                          <p:val>
                                            <p:fltVal val="0"/>
                                          </p:val>
                                        </p:tav>
                                        <p:tav tm="100000">
                                          <p:val>
                                            <p:strVal val="#ppt_w"/>
                                          </p:val>
                                        </p:tav>
                                      </p:tavLst>
                                    </p:anim>
                                    <p:anim calcmode="lin" valueType="num">
                                      <p:cBhvr>
                                        <p:cTn id="90" dur="500" fill="hold"/>
                                        <p:tgtEl>
                                          <p:spTgt spid="42"/>
                                        </p:tgtEl>
                                        <p:attrNameLst>
                                          <p:attrName>ppt_h</p:attrName>
                                        </p:attrNameLst>
                                      </p:cBhvr>
                                      <p:tavLst>
                                        <p:tav tm="0">
                                          <p:val>
                                            <p:fltVal val="0"/>
                                          </p:val>
                                        </p:tav>
                                        <p:tav tm="100000">
                                          <p:val>
                                            <p:strVal val="#ppt_h"/>
                                          </p:val>
                                        </p:tav>
                                      </p:tavLst>
                                    </p:anim>
                                    <p:animEffect transition="in" filter="fade">
                                      <p:cBhvr>
                                        <p:cTn id="91" dur="500"/>
                                        <p:tgtEl>
                                          <p:spTgt spid="42"/>
                                        </p:tgtEl>
                                      </p:cBhvr>
                                    </p:animEffect>
                                  </p:childTnLst>
                                </p:cTn>
                              </p:par>
                              <p:par>
                                <p:cTn id="92" presetID="22" presetClass="entr" presetSubtype="2" fill="hold" grpId="0" nodeType="withEffect">
                                  <p:stCondLst>
                                    <p:cond delay="3500"/>
                                  </p:stCondLst>
                                  <p:childTnLst>
                                    <p:set>
                                      <p:cBhvr>
                                        <p:cTn id="93" dur="1" fill="hold">
                                          <p:stCondLst>
                                            <p:cond delay="0"/>
                                          </p:stCondLst>
                                        </p:cTn>
                                        <p:tgtEl>
                                          <p:spTgt spid="38"/>
                                        </p:tgtEl>
                                        <p:attrNameLst>
                                          <p:attrName>style.visibility</p:attrName>
                                        </p:attrNameLst>
                                      </p:cBhvr>
                                      <p:to>
                                        <p:strVal val="visible"/>
                                      </p:to>
                                    </p:set>
                                    <p:animEffect transition="in" filter="wipe(right)">
                                      <p:cBhvr>
                                        <p:cTn id="94" dur="500"/>
                                        <p:tgtEl>
                                          <p:spTgt spid="38"/>
                                        </p:tgtEl>
                                      </p:cBhvr>
                                    </p:animEffect>
                                  </p:childTnLst>
                                </p:cTn>
                              </p:par>
                              <p:par>
                                <p:cTn id="95" presetID="22" presetClass="entr" presetSubtype="2" fill="hold" grpId="0" nodeType="withEffect">
                                  <p:stCondLst>
                                    <p:cond delay="3500"/>
                                  </p:stCondLst>
                                  <p:childTnLst>
                                    <p:set>
                                      <p:cBhvr>
                                        <p:cTn id="96" dur="1" fill="hold">
                                          <p:stCondLst>
                                            <p:cond delay="0"/>
                                          </p:stCondLst>
                                        </p:cTn>
                                        <p:tgtEl>
                                          <p:spTgt spid="40"/>
                                        </p:tgtEl>
                                        <p:attrNameLst>
                                          <p:attrName>style.visibility</p:attrName>
                                        </p:attrNameLst>
                                      </p:cBhvr>
                                      <p:to>
                                        <p:strVal val="visible"/>
                                      </p:to>
                                    </p:set>
                                    <p:animEffect transition="in" filter="wipe(right)">
                                      <p:cBhvr>
                                        <p:cTn id="97" dur="500"/>
                                        <p:tgtEl>
                                          <p:spTgt spid="40"/>
                                        </p:tgtEl>
                                      </p:cBhvr>
                                    </p:animEffect>
                                  </p:childTnLst>
                                </p:cTn>
                              </p:par>
                              <p:par>
                                <p:cTn id="98" presetID="22" presetClass="entr" presetSubtype="8" fill="hold" grpId="0" nodeType="withEffect">
                                  <p:stCondLst>
                                    <p:cond delay="3500"/>
                                  </p:stCondLst>
                                  <p:childTnLst>
                                    <p:set>
                                      <p:cBhvr>
                                        <p:cTn id="99" dur="1" fill="hold">
                                          <p:stCondLst>
                                            <p:cond delay="0"/>
                                          </p:stCondLst>
                                        </p:cTn>
                                        <p:tgtEl>
                                          <p:spTgt spid="37"/>
                                        </p:tgtEl>
                                        <p:attrNameLst>
                                          <p:attrName>style.visibility</p:attrName>
                                        </p:attrNameLst>
                                      </p:cBhvr>
                                      <p:to>
                                        <p:strVal val="visible"/>
                                      </p:to>
                                    </p:set>
                                    <p:animEffect transition="in" filter="wipe(left)">
                                      <p:cBhvr>
                                        <p:cTn id="100"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P spid="19" grpId="0" animBg="1"/>
      <p:bldP spid="20" grpId="0" animBg="1"/>
      <p:bldP spid="37" grpId="0"/>
      <p:bldP spid="38" grpId="0"/>
      <p:bldP spid="40" grpId="0"/>
      <p:bldP spid="2" grpId="0" animBg="1"/>
      <p:bldP spid="41" grpId="0" animBg="1"/>
      <p:bldP spid="42" grpId="0" animBg="1"/>
      <p:bldP spid="51" grpId="0" animBg="1"/>
      <p:bldP spid="51" grpId="1" animBg="1"/>
      <p:bldP spid="52" grpId="0" animBg="1"/>
      <p:bldP spid="52" grpId="1" animBg="1"/>
      <p:bldP spid="56" grpId="0" animBg="1"/>
      <p:bldP spid="56" grpId="1" animBg="1"/>
      <p:bldP spid="5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descr="e7d195523061f1c0205959036996ad55c215b892a7aac5c0B9ADEF7896FB48F2EF97163A2DE1401E1875DEDC438B7864AD24CA23553DBBBD975DAF4CAD4A2592689FFB6CEE59FFA55B2702D0E5EE29CDDE744B5A58D848E290B0F3363EEEFF85AEACDB2C4783B3CFD20D9E72AC2F528B09A88B84C6E73CDEC5D6CB26D43C2398027A14BE9DBFE415"/>
          <p:cNvGrpSpPr/>
          <p:nvPr/>
        </p:nvGrpSpPr>
        <p:grpSpPr>
          <a:xfrm>
            <a:off x="7069512" y="1866154"/>
            <a:ext cx="688368" cy="688368"/>
            <a:chOff x="7242071" y="1820434"/>
            <a:chExt cx="688368" cy="688368"/>
          </a:xfrm>
        </p:grpSpPr>
        <p:sp>
          <p:nvSpPr>
            <p:cNvPr id="20" name="椭圆 19"/>
            <p:cNvSpPr/>
            <p:nvPr/>
          </p:nvSpPr>
          <p:spPr>
            <a:xfrm>
              <a:off x="7242071" y="1820434"/>
              <a:ext cx="688368" cy="688368"/>
            </a:xfrm>
            <a:prstGeom prst="ellipse">
              <a:avLst/>
            </a:prstGeom>
            <a:gradFill>
              <a:gsLst>
                <a:gs pos="0">
                  <a:srgbClr val="FFFFFF"/>
                </a:gs>
                <a:gs pos="100000">
                  <a:schemeClr val="bg1">
                    <a:lumMod val="95000"/>
                  </a:schemeClr>
                </a:gs>
              </a:gsLst>
              <a:lin ang="15000000" scaled="0"/>
            </a:gradFill>
            <a:ln w="25400">
              <a:gradFill>
                <a:gsLst>
                  <a:gs pos="0">
                    <a:schemeClr val="bg1"/>
                  </a:gs>
                  <a:gs pos="100000">
                    <a:schemeClr val="bg1">
                      <a:lumMod val="95000"/>
                    </a:schemeClr>
                  </a:gs>
                </a:gsLst>
                <a:lin ang="5400000" scaled="1"/>
              </a:gradFill>
            </a:ln>
            <a:effectLst>
              <a:outerShdw blurRad="63500" sx="103000" sy="103000" algn="c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21" name="椭圆 20"/>
            <p:cNvSpPr/>
            <p:nvPr/>
          </p:nvSpPr>
          <p:spPr>
            <a:xfrm>
              <a:off x="7286625" y="1866019"/>
              <a:ext cx="608738" cy="608738"/>
            </a:xfrm>
            <a:prstGeom prst="ellipse">
              <a:avLst/>
            </a:prstGeom>
            <a:solidFill>
              <a:srgbClr val="18478F"/>
            </a:solidFill>
            <a:ln w="28575">
              <a:noFill/>
            </a:ln>
            <a:effec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cs typeface="+mn-ea"/>
                <a:sym typeface="+mn-lt"/>
              </a:endParaRPr>
            </a:p>
          </p:txBody>
        </p:sp>
      </p:grpSp>
      <p:sp>
        <p:nvSpPr>
          <p:cNvPr id="34" name="矩形 33"/>
          <p:cNvSpPr/>
          <p:nvPr/>
        </p:nvSpPr>
        <p:spPr>
          <a:xfrm>
            <a:off x="7981187" y="1784473"/>
            <a:ext cx="3213285" cy="3785652"/>
          </a:xfrm>
          <a:prstGeom prst="rect">
            <a:avLst/>
          </a:prstGeom>
        </p:spPr>
        <p:txBody>
          <a:bodyPr wrap="square">
            <a:spAutoFit/>
          </a:bodyPr>
          <a:lstStyle/>
          <a:p>
            <a:r>
              <a:rPr lang="zh-CN" altLang="en-US" sz="2400" b="1" dirty="0">
                <a:solidFill>
                  <a:srgbClr val="18478F"/>
                </a:solidFill>
                <a:latin typeface="微软雅黑" panose="020B0503020204020204" pitchFamily="34" charset="-122"/>
                <a:ea typeface="微软雅黑" panose="020B0503020204020204" pitchFamily="34" charset="-122"/>
                <a:cs typeface="+mn-ea"/>
                <a:sym typeface="+mn-lt"/>
              </a:rPr>
              <a:t>不同于普通图像，水下由于光的吸收和色散效应导致传播衰减使得图像能见度很差。吸收效应降低了光能，色散效应导致了光传播方向的变化，这使得外观模糊、对比度下降，远处的物体模糊不清</a:t>
            </a:r>
            <a:r>
              <a:rPr lang="zh-CN" altLang="en-US" sz="2400" b="1" dirty="0" smtClean="0">
                <a:solidFill>
                  <a:srgbClr val="18478F"/>
                </a:solidFill>
                <a:latin typeface="微软雅黑" panose="020B0503020204020204" pitchFamily="34" charset="-122"/>
                <a:ea typeface="微软雅黑" panose="020B0503020204020204" pitchFamily="34" charset="-122"/>
                <a:cs typeface="+mn-ea"/>
                <a:sym typeface="+mn-lt"/>
              </a:rPr>
              <a:t>。</a:t>
            </a:r>
            <a:endParaRPr lang="zh-CN" altLang="en-US" sz="2400" b="1" dirty="0">
              <a:solidFill>
                <a:srgbClr val="18478F"/>
              </a:solidFill>
              <a:latin typeface="微软雅黑" panose="020B0503020204020204" pitchFamily="34" charset="-122"/>
              <a:ea typeface="微软雅黑" panose="020B0503020204020204" pitchFamily="34" charset="-122"/>
              <a:cs typeface="+mn-ea"/>
              <a:sym typeface="+mn-lt"/>
            </a:endParaRPr>
          </a:p>
        </p:txBody>
      </p:sp>
      <p:grpSp>
        <p:nvGrpSpPr>
          <p:cNvPr id="45" name="组合 44" descr="e7d195523061f1c0205959036996ad55c215b892a7aac5c0B9ADEF7896FB48F2EF97163A2DE1401E1875DEDC438B7864AD24CA23553DBBBD975DAF4CAD4A2592689FFB6CEE59FFA55B2702D0E5EE29CDDE744B5A58D848E290B0F3363EEEFF85AEACDB2C4783B3CFD20D9E72AC2F528B09A88B84C6E73CDEC5D6CB26D43C2398027A14BE9DBFE415"/>
          <p:cNvGrpSpPr/>
          <p:nvPr/>
        </p:nvGrpSpPr>
        <p:grpSpPr>
          <a:xfrm>
            <a:off x="7246227" y="2010580"/>
            <a:ext cx="369488" cy="372593"/>
            <a:chOff x="5216526" y="1358901"/>
            <a:chExt cx="566738" cy="571500"/>
          </a:xfrm>
          <a:solidFill>
            <a:schemeClr val="bg1"/>
          </a:solidFill>
        </p:grpSpPr>
        <p:sp>
          <p:nvSpPr>
            <p:cNvPr id="46" name="Freeform 78"/>
            <p:cNvSpPr>
              <a:spLocks/>
            </p:cNvSpPr>
            <p:nvPr/>
          </p:nvSpPr>
          <p:spPr bwMode="auto">
            <a:xfrm>
              <a:off x="5416551" y="1562101"/>
              <a:ext cx="366713" cy="368300"/>
            </a:xfrm>
            <a:custGeom>
              <a:avLst/>
              <a:gdLst>
                <a:gd name="T0" fmla="*/ 27 w 97"/>
                <a:gd name="T1" fmla="*/ 26 h 98"/>
                <a:gd name="T2" fmla="*/ 26 w 97"/>
                <a:gd name="T3" fmla="*/ 27 h 98"/>
                <a:gd name="T4" fmla="*/ 0 w 97"/>
                <a:gd name="T5" fmla="*/ 90 h 98"/>
                <a:gd name="T6" fmla="*/ 0 w 97"/>
                <a:gd name="T7" fmla="*/ 91 h 98"/>
                <a:gd name="T8" fmla="*/ 1 w 97"/>
                <a:gd name="T9" fmla="*/ 93 h 98"/>
                <a:gd name="T10" fmla="*/ 53 w 97"/>
                <a:gd name="T11" fmla="*/ 89 h 98"/>
                <a:gd name="T12" fmla="*/ 89 w 97"/>
                <a:gd name="T13" fmla="*/ 51 h 98"/>
                <a:gd name="T14" fmla="*/ 92 w 97"/>
                <a:gd name="T15" fmla="*/ 2 h 98"/>
                <a:gd name="T16" fmla="*/ 91 w 97"/>
                <a:gd name="T17" fmla="*/ 1 h 98"/>
                <a:gd name="T18" fmla="*/ 89 w 97"/>
                <a:gd name="T19" fmla="*/ 1 h 98"/>
                <a:gd name="T20" fmla="*/ 27 w 97"/>
                <a:gd name="T21" fmla="*/ 2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7" h="98">
                  <a:moveTo>
                    <a:pt x="27" y="26"/>
                  </a:moveTo>
                  <a:cubicBezTo>
                    <a:pt x="26" y="26"/>
                    <a:pt x="26" y="27"/>
                    <a:pt x="26" y="27"/>
                  </a:cubicBezTo>
                  <a:cubicBezTo>
                    <a:pt x="0" y="90"/>
                    <a:pt x="0" y="90"/>
                    <a:pt x="0" y="90"/>
                  </a:cubicBezTo>
                  <a:cubicBezTo>
                    <a:pt x="0" y="90"/>
                    <a:pt x="0" y="91"/>
                    <a:pt x="0" y="91"/>
                  </a:cubicBezTo>
                  <a:cubicBezTo>
                    <a:pt x="0" y="92"/>
                    <a:pt x="1" y="92"/>
                    <a:pt x="1" y="93"/>
                  </a:cubicBezTo>
                  <a:cubicBezTo>
                    <a:pt x="19" y="98"/>
                    <a:pt x="37" y="96"/>
                    <a:pt x="53" y="89"/>
                  </a:cubicBezTo>
                  <a:cubicBezTo>
                    <a:pt x="70" y="81"/>
                    <a:pt x="82" y="67"/>
                    <a:pt x="89" y="51"/>
                  </a:cubicBezTo>
                  <a:cubicBezTo>
                    <a:pt x="96" y="35"/>
                    <a:pt x="97" y="18"/>
                    <a:pt x="92" y="2"/>
                  </a:cubicBezTo>
                  <a:cubicBezTo>
                    <a:pt x="92" y="2"/>
                    <a:pt x="92" y="1"/>
                    <a:pt x="91" y="1"/>
                  </a:cubicBezTo>
                  <a:cubicBezTo>
                    <a:pt x="90" y="0"/>
                    <a:pt x="90" y="0"/>
                    <a:pt x="89" y="1"/>
                  </a:cubicBezTo>
                  <a:lnTo>
                    <a:pt x="27"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47" name="Freeform 79"/>
            <p:cNvSpPr>
              <a:spLocks noEditPoints="1"/>
            </p:cNvSpPr>
            <p:nvPr/>
          </p:nvSpPr>
          <p:spPr bwMode="auto">
            <a:xfrm>
              <a:off x="5359401" y="1358901"/>
              <a:ext cx="385763" cy="263525"/>
            </a:xfrm>
            <a:custGeom>
              <a:avLst/>
              <a:gdLst>
                <a:gd name="T0" fmla="*/ 41 w 102"/>
                <a:gd name="T1" fmla="*/ 69 h 70"/>
                <a:gd name="T2" fmla="*/ 100 w 102"/>
                <a:gd name="T3" fmla="*/ 45 h 70"/>
                <a:gd name="T4" fmla="*/ 101 w 102"/>
                <a:gd name="T5" fmla="*/ 43 h 70"/>
                <a:gd name="T6" fmla="*/ 101 w 102"/>
                <a:gd name="T7" fmla="*/ 42 h 70"/>
                <a:gd name="T8" fmla="*/ 65 w 102"/>
                <a:gd name="T9" fmla="*/ 9 h 70"/>
                <a:gd name="T10" fmla="*/ 1 w 102"/>
                <a:gd name="T11" fmla="*/ 13 h 70"/>
                <a:gd name="T12" fmla="*/ 0 w 102"/>
                <a:gd name="T13" fmla="*/ 14 h 70"/>
                <a:gd name="T14" fmla="*/ 0 w 102"/>
                <a:gd name="T15" fmla="*/ 14 h 70"/>
                <a:gd name="T16" fmla="*/ 0 w 102"/>
                <a:gd name="T17" fmla="*/ 16 h 70"/>
                <a:gd name="T18" fmla="*/ 38 w 102"/>
                <a:gd name="T19" fmla="*/ 68 h 70"/>
                <a:gd name="T20" fmla="*/ 41 w 102"/>
                <a:gd name="T21" fmla="*/ 69 h 70"/>
                <a:gd name="T22" fmla="*/ 43 w 102"/>
                <a:gd name="T23" fmla="*/ 56 h 70"/>
                <a:gd name="T24" fmla="*/ 16 w 102"/>
                <a:gd name="T25" fmla="*/ 19 h 70"/>
                <a:gd name="T26" fmla="*/ 32 w 102"/>
                <a:gd name="T27" fmla="*/ 15 h 70"/>
                <a:gd name="T28" fmla="*/ 61 w 102"/>
                <a:gd name="T29" fmla="*/ 20 h 70"/>
                <a:gd name="T30" fmla="*/ 79 w 102"/>
                <a:gd name="T31" fmla="*/ 31 h 70"/>
                <a:gd name="T32" fmla="*/ 85 w 102"/>
                <a:gd name="T33" fmla="*/ 38 h 70"/>
                <a:gd name="T34" fmla="*/ 43 w 102"/>
                <a:gd name="T35" fmla="*/ 56 h 70"/>
                <a:gd name="T36" fmla="*/ 43 w 102"/>
                <a:gd name="T37" fmla="*/ 56 h 70"/>
                <a:gd name="T38" fmla="*/ 43 w 102"/>
                <a:gd name="T39" fmla="*/ 5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2" h="70">
                  <a:moveTo>
                    <a:pt x="41" y="69"/>
                  </a:moveTo>
                  <a:cubicBezTo>
                    <a:pt x="100" y="45"/>
                    <a:pt x="100" y="45"/>
                    <a:pt x="100" y="45"/>
                  </a:cubicBezTo>
                  <a:cubicBezTo>
                    <a:pt x="101" y="44"/>
                    <a:pt x="101" y="44"/>
                    <a:pt x="101" y="43"/>
                  </a:cubicBezTo>
                  <a:cubicBezTo>
                    <a:pt x="102" y="43"/>
                    <a:pt x="102" y="42"/>
                    <a:pt x="101" y="42"/>
                  </a:cubicBezTo>
                  <a:cubicBezTo>
                    <a:pt x="93" y="27"/>
                    <a:pt x="81" y="15"/>
                    <a:pt x="65" y="9"/>
                  </a:cubicBezTo>
                  <a:cubicBezTo>
                    <a:pt x="44" y="0"/>
                    <a:pt x="21" y="2"/>
                    <a:pt x="1" y="13"/>
                  </a:cubicBezTo>
                  <a:cubicBezTo>
                    <a:pt x="1" y="13"/>
                    <a:pt x="0" y="13"/>
                    <a:pt x="0" y="14"/>
                  </a:cubicBezTo>
                  <a:cubicBezTo>
                    <a:pt x="0" y="14"/>
                    <a:pt x="0" y="14"/>
                    <a:pt x="0" y="14"/>
                  </a:cubicBezTo>
                  <a:cubicBezTo>
                    <a:pt x="0" y="15"/>
                    <a:pt x="0" y="16"/>
                    <a:pt x="0" y="16"/>
                  </a:cubicBezTo>
                  <a:cubicBezTo>
                    <a:pt x="38" y="68"/>
                    <a:pt x="38" y="68"/>
                    <a:pt x="38" y="68"/>
                  </a:cubicBezTo>
                  <a:cubicBezTo>
                    <a:pt x="38" y="69"/>
                    <a:pt x="40" y="70"/>
                    <a:pt x="41" y="69"/>
                  </a:cubicBezTo>
                  <a:close/>
                  <a:moveTo>
                    <a:pt x="43" y="56"/>
                  </a:moveTo>
                  <a:cubicBezTo>
                    <a:pt x="16" y="19"/>
                    <a:pt x="16" y="19"/>
                    <a:pt x="16" y="19"/>
                  </a:cubicBezTo>
                  <a:cubicBezTo>
                    <a:pt x="22" y="17"/>
                    <a:pt x="27" y="16"/>
                    <a:pt x="32" y="15"/>
                  </a:cubicBezTo>
                  <a:cubicBezTo>
                    <a:pt x="42" y="14"/>
                    <a:pt x="52" y="16"/>
                    <a:pt x="61" y="20"/>
                  </a:cubicBezTo>
                  <a:cubicBezTo>
                    <a:pt x="67" y="23"/>
                    <a:pt x="74" y="26"/>
                    <a:pt x="79" y="31"/>
                  </a:cubicBezTo>
                  <a:cubicBezTo>
                    <a:pt x="81" y="34"/>
                    <a:pt x="83" y="36"/>
                    <a:pt x="85" y="38"/>
                  </a:cubicBezTo>
                  <a:lnTo>
                    <a:pt x="43" y="56"/>
                  </a:lnTo>
                  <a:close/>
                  <a:moveTo>
                    <a:pt x="43" y="56"/>
                  </a:moveTo>
                  <a:cubicBezTo>
                    <a:pt x="43" y="56"/>
                    <a:pt x="43" y="56"/>
                    <a:pt x="43" y="5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48" name="Freeform 80"/>
            <p:cNvSpPr>
              <a:spLocks noEditPoints="1"/>
            </p:cNvSpPr>
            <p:nvPr/>
          </p:nvSpPr>
          <p:spPr bwMode="auto">
            <a:xfrm>
              <a:off x="5216526" y="1438276"/>
              <a:ext cx="260350" cy="450850"/>
            </a:xfrm>
            <a:custGeom>
              <a:avLst/>
              <a:gdLst>
                <a:gd name="T0" fmla="*/ 43 w 69"/>
                <a:gd name="T1" fmla="*/ 118 h 120"/>
                <a:gd name="T2" fmla="*/ 68 w 69"/>
                <a:gd name="T3" fmla="*/ 57 h 120"/>
                <a:gd name="T4" fmla="*/ 68 w 69"/>
                <a:gd name="T5" fmla="*/ 55 h 120"/>
                <a:gd name="T6" fmla="*/ 29 w 69"/>
                <a:gd name="T7" fmla="*/ 1 h 120"/>
                <a:gd name="T8" fmla="*/ 28 w 69"/>
                <a:gd name="T9" fmla="*/ 0 h 120"/>
                <a:gd name="T10" fmla="*/ 26 w 69"/>
                <a:gd name="T11" fmla="*/ 1 h 120"/>
                <a:gd name="T12" fmla="*/ 8 w 69"/>
                <a:gd name="T13" fmla="*/ 27 h 120"/>
                <a:gd name="T14" fmla="*/ 6 w 69"/>
                <a:gd name="T15" fmla="*/ 80 h 120"/>
                <a:gd name="T16" fmla="*/ 40 w 69"/>
                <a:gd name="T17" fmla="*/ 119 h 120"/>
                <a:gd name="T18" fmla="*/ 42 w 69"/>
                <a:gd name="T19" fmla="*/ 120 h 120"/>
                <a:gd name="T20" fmla="*/ 43 w 69"/>
                <a:gd name="T21" fmla="*/ 118 h 120"/>
                <a:gd name="T22" fmla="*/ 43 w 69"/>
                <a:gd name="T23" fmla="*/ 118 h 120"/>
                <a:gd name="T24" fmla="*/ 43 w 69"/>
                <a:gd name="T25" fmla="*/ 118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20">
                  <a:moveTo>
                    <a:pt x="43" y="118"/>
                  </a:moveTo>
                  <a:cubicBezTo>
                    <a:pt x="68" y="57"/>
                    <a:pt x="68" y="57"/>
                    <a:pt x="68" y="57"/>
                  </a:cubicBezTo>
                  <a:cubicBezTo>
                    <a:pt x="69" y="57"/>
                    <a:pt x="69" y="56"/>
                    <a:pt x="68" y="55"/>
                  </a:cubicBezTo>
                  <a:cubicBezTo>
                    <a:pt x="29" y="1"/>
                    <a:pt x="29" y="1"/>
                    <a:pt x="29" y="1"/>
                  </a:cubicBezTo>
                  <a:cubicBezTo>
                    <a:pt x="29" y="1"/>
                    <a:pt x="29" y="1"/>
                    <a:pt x="28" y="0"/>
                  </a:cubicBezTo>
                  <a:cubicBezTo>
                    <a:pt x="27" y="0"/>
                    <a:pt x="27" y="1"/>
                    <a:pt x="26" y="1"/>
                  </a:cubicBezTo>
                  <a:cubicBezTo>
                    <a:pt x="18" y="8"/>
                    <a:pt x="12" y="17"/>
                    <a:pt x="8" y="27"/>
                  </a:cubicBezTo>
                  <a:cubicBezTo>
                    <a:pt x="1" y="44"/>
                    <a:pt x="0" y="63"/>
                    <a:pt x="6" y="80"/>
                  </a:cubicBezTo>
                  <a:cubicBezTo>
                    <a:pt x="12" y="97"/>
                    <a:pt x="24" y="111"/>
                    <a:pt x="40" y="119"/>
                  </a:cubicBezTo>
                  <a:cubicBezTo>
                    <a:pt x="40" y="120"/>
                    <a:pt x="41" y="120"/>
                    <a:pt x="42" y="120"/>
                  </a:cubicBezTo>
                  <a:cubicBezTo>
                    <a:pt x="42" y="119"/>
                    <a:pt x="43" y="119"/>
                    <a:pt x="43" y="118"/>
                  </a:cubicBezTo>
                  <a:close/>
                  <a:moveTo>
                    <a:pt x="43" y="118"/>
                  </a:moveTo>
                  <a:cubicBezTo>
                    <a:pt x="43" y="118"/>
                    <a:pt x="43" y="118"/>
                    <a:pt x="43" y="1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cs typeface="+mn-ea"/>
                <a:sym typeface="+mn-lt"/>
              </a:endParaRPr>
            </a:p>
          </p:txBody>
        </p:sp>
      </p:grpSp>
      <p:grpSp>
        <p:nvGrpSpPr>
          <p:cNvPr id="49" name="组合 48" descr="e7d195523061f1c0205959036996ad55c215b892a7aac5c0B9ADEF7896FB48F2EF97163A2DE1401E1875DEDC438B7864AD24CA23553DBBBD975DAF4CAD4A2592689FFB6CEE59FFA55B2702D0E5EE29CDDE744B5A58D848E290B0F3363EEEFF85AEACDB2C4783B3CFD20D9E72AC2F528B09A88B84C6E73CDEC5D6CB26D43C2398027A14BE9DBFE415"/>
          <p:cNvGrpSpPr/>
          <p:nvPr/>
        </p:nvGrpSpPr>
        <p:grpSpPr>
          <a:xfrm>
            <a:off x="7194879" y="3685412"/>
            <a:ext cx="425378" cy="404678"/>
            <a:chOff x="6323014" y="4870451"/>
            <a:chExt cx="652463" cy="620713"/>
          </a:xfrm>
          <a:solidFill>
            <a:schemeClr val="bg1"/>
          </a:solidFill>
        </p:grpSpPr>
        <p:sp>
          <p:nvSpPr>
            <p:cNvPr id="50" name="Freeform 81"/>
            <p:cNvSpPr>
              <a:spLocks/>
            </p:cNvSpPr>
            <p:nvPr/>
          </p:nvSpPr>
          <p:spPr bwMode="auto">
            <a:xfrm>
              <a:off x="6789739" y="4870451"/>
              <a:ext cx="185738" cy="185738"/>
            </a:xfrm>
            <a:custGeom>
              <a:avLst/>
              <a:gdLst>
                <a:gd name="T0" fmla="*/ 38 w 49"/>
                <a:gd name="T1" fmla="*/ 11 h 49"/>
                <a:gd name="T2" fmla="*/ 3 w 49"/>
                <a:gd name="T3" fmla="*/ 7 h 49"/>
                <a:gd name="T4" fmla="*/ 2 w 49"/>
                <a:gd name="T5" fmla="*/ 15 h 49"/>
                <a:gd name="T6" fmla="*/ 34 w 49"/>
                <a:gd name="T7" fmla="*/ 47 h 49"/>
                <a:gd name="T8" fmla="*/ 42 w 49"/>
                <a:gd name="T9" fmla="*/ 46 h 49"/>
                <a:gd name="T10" fmla="*/ 38 w 49"/>
                <a:gd name="T11" fmla="*/ 11 h 49"/>
              </a:gdLst>
              <a:ahLst/>
              <a:cxnLst>
                <a:cxn ang="0">
                  <a:pos x="T0" y="T1"/>
                </a:cxn>
                <a:cxn ang="0">
                  <a:pos x="T2" y="T3"/>
                </a:cxn>
                <a:cxn ang="0">
                  <a:pos x="T4" y="T5"/>
                </a:cxn>
                <a:cxn ang="0">
                  <a:pos x="T6" y="T7"/>
                </a:cxn>
                <a:cxn ang="0">
                  <a:pos x="T8" y="T9"/>
                </a:cxn>
                <a:cxn ang="0">
                  <a:pos x="T10" y="T11"/>
                </a:cxn>
              </a:cxnLst>
              <a:rect l="0" t="0" r="r" b="b"/>
              <a:pathLst>
                <a:path w="49" h="49">
                  <a:moveTo>
                    <a:pt x="38" y="11"/>
                  </a:moveTo>
                  <a:cubicBezTo>
                    <a:pt x="28" y="2"/>
                    <a:pt x="14" y="0"/>
                    <a:pt x="3" y="7"/>
                  </a:cubicBezTo>
                  <a:cubicBezTo>
                    <a:pt x="0" y="9"/>
                    <a:pt x="0" y="13"/>
                    <a:pt x="2" y="15"/>
                  </a:cubicBezTo>
                  <a:cubicBezTo>
                    <a:pt x="34" y="47"/>
                    <a:pt x="34" y="47"/>
                    <a:pt x="34" y="47"/>
                  </a:cubicBezTo>
                  <a:cubicBezTo>
                    <a:pt x="36" y="49"/>
                    <a:pt x="40" y="49"/>
                    <a:pt x="42" y="46"/>
                  </a:cubicBezTo>
                  <a:cubicBezTo>
                    <a:pt x="49" y="35"/>
                    <a:pt x="47" y="21"/>
                    <a:pt x="38"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51" name="Freeform 82"/>
            <p:cNvSpPr>
              <a:spLocks noEditPoints="1"/>
            </p:cNvSpPr>
            <p:nvPr/>
          </p:nvSpPr>
          <p:spPr bwMode="auto">
            <a:xfrm>
              <a:off x="6364289" y="4924426"/>
              <a:ext cx="554038" cy="566738"/>
            </a:xfrm>
            <a:custGeom>
              <a:avLst/>
              <a:gdLst>
                <a:gd name="T0" fmla="*/ 134 w 147"/>
                <a:gd name="T1" fmla="*/ 115 h 151"/>
                <a:gd name="T2" fmla="*/ 147 w 147"/>
                <a:gd name="T3" fmla="*/ 72 h 151"/>
                <a:gd name="T4" fmla="*/ 75 w 147"/>
                <a:gd name="T5" fmla="*/ 0 h 151"/>
                <a:gd name="T6" fmla="*/ 74 w 147"/>
                <a:gd name="T7" fmla="*/ 0 h 151"/>
                <a:gd name="T8" fmla="*/ 3 w 147"/>
                <a:gd name="T9" fmla="*/ 72 h 151"/>
                <a:gd name="T10" fmla="*/ 15 w 147"/>
                <a:gd name="T11" fmla="*/ 112 h 151"/>
                <a:gd name="T12" fmla="*/ 2 w 147"/>
                <a:gd name="T13" fmla="*/ 137 h 151"/>
                <a:gd name="T14" fmla="*/ 6 w 147"/>
                <a:gd name="T15" fmla="*/ 150 h 151"/>
                <a:gd name="T16" fmla="*/ 11 w 147"/>
                <a:gd name="T17" fmla="*/ 151 h 151"/>
                <a:gd name="T18" fmla="*/ 20 w 147"/>
                <a:gd name="T19" fmla="*/ 146 h 151"/>
                <a:gd name="T20" fmla="*/ 29 w 147"/>
                <a:gd name="T21" fmla="*/ 128 h 151"/>
                <a:gd name="T22" fmla="*/ 74 w 147"/>
                <a:gd name="T23" fmla="*/ 145 h 151"/>
                <a:gd name="T24" fmla="*/ 75 w 147"/>
                <a:gd name="T25" fmla="*/ 145 h 151"/>
                <a:gd name="T26" fmla="*/ 119 w 147"/>
                <a:gd name="T27" fmla="*/ 129 h 151"/>
                <a:gd name="T28" fmla="*/ 127 w 147"/>
                <a:gd name="T29" fmla="*/ 146 h 151"/>
                <a:gd name="T30" fmla="*/ 136 w 147"/>
                <a:gd name="T31" fmla="*/ 151 h 151"/>
                <a:gd name="T32" fmla="*/ 141 w 147"/>
                <a:gd name="T33" fmla="*/ 150 h 151"/>
                <a:gd name="T34" fmla="*/ 145 w 147"/>
                <a:gd name="T35" fmla="*/ 137 h 151"/>
                <a:gd name="T36" fmla="*/ 134 w 147"/>
                <a:gd name="T37" fmla="*/ 115 h 151"/>
                <a:gd name="T38" fmla="*/ 75 w 147"/>
                <a:gd name="T39" fmla="*/ 125 h 151"/>
                <a:gd name="T40" fmla="*/ 74 w 147"/>
                <a:gd name="T41" fmla="*/ 125 h 151"/>
                <a:gd name="T42" fmla="*/ 22 w 147"/>
                <a:gd name="T43" fmla="*/ 72 h 151"/>
                <a:gd name="T44" fmla="*/ 74 w 147"/>
                <a:gd name="T45" fmla="*/ 20 h 151"/>
                <a:gd name="T46" fmla="*/ 75 w 147"/>
                <a:gd name="T47" fmla="*/ 19 h 151"/>
                <a:gd name="T48" fmla="*/ 128 w 147"/>
                <a:gd name="T49" fmla="*/ 72 h 151"/>
                <a:gd name="T50" fmla="*/ 75 w 147"/>
                <a:gd name="T51" fmla="*/ 12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7" h="151">
                  <a:moveTo>
                    <a:pt x="134" y="115"/>
                  </a:moveTo>
                  <a:cubicBezTo>
                    <a:pt x="142" y="103"/>
                    <a:pt x="147" y="88"/>
                    <a:pt x="147" y="72"/>
                  </a:cubicBezTo>
                  <a:cubicBezTo>
                    <a:pt x="147" y="32"/>
                    <a:pt x="115" y="0"/>
                    <a:pt x="75" y="0"/>
                  </a:cubicBezTo>
                  <a:cubicBezTo>
                    <a:pt x="75" y="0"/>
                    <a:pt x="74" y="0"/>
                    <a:pt x="74" y="0"/>
                  </a:cubicBezTo>
                  <a:cubicBezTo>
                    <a:pt x="35" y="0"/>
                    <a:pt x="3" y="33"/>
                    <a:pt x="3" y="72"/>
                  </a:cubicBezTo>
                  <a:cubicBezTo>
                    <a:pt x="3" y="87"/>
                    <a:pt x="7" y="101"/>
                    <a:pt x="15" y="112"/>
                  </a:cubicBezTo>
                  <a:cubicBezTo>
                    <a:pt x="2" y="137"/>
                    <a:pt x="2" y="137"/>
                    <a:pt x="2" y="137"/>
                  </a:cubicBezTo>
                  <a:cubicBezTo>
                    <a:pt x="0" y="142"/>
                    <a:pt x="2" y="148"/>
                    <a:pt x="6" y="150"/>
                  </a:cubicBezTo>
                  <a:cubicBezTo>
                    <a:pt x="8" y="151"/>
                    <a:pt x="9" y="151"/>
                    <a:pt x="11" y="151"/>
                  </a:cubicBezTo>
                  <a:cubicBezTo>
                    <a:pt x="14" y="151"/>
                    <a:pt x="18" y="149"/>
                    <a:pt x="20" y="146"/>
                  </a:cubicBezTo>
                  <a:cubicBezTo>
                    <a:pt x="29" y="128"/>
                    <a:pt x="29" y="128"/>
                    <a:pt x="29" y="128"/>
                  </a:cubicBezTo>
                  <a:cubicBezTo>
                    <a:pt x="41" y="138"/>
                    <a:pt x="57" y="145"/>
                    <a:pt x="74" y="145"/>
                  </a:cubicBezTo>
                  <a:cubicBezTo>
                    <a:pt x="74" y="145"/>
                    <a:pt x="75" y="145"/>
                    <a:pt x="75" y="145"/>
                  </a:cubicBezTo>
                  <a:cubicBezTo>
                    <a:pt x="92" y="145"/>
                    <a:pt x="107" y="139"/>
                    <a:pt x="119" y="129"/>
                  </a:cubicBezTo>
                  <a:cubicBezTo>
                    <a:pt x="127" y="146"/>
                    <a:pt x="127" y="146"/>
                    <a:pt x="127" y="146"/>
                  </a:cubicBezTo>
                  <a:cubicBezTo>
                    <a:pt x="129" y="149"/>
                    <a:pt x="133" y="151"/>
                    <a:pt x="136" y="151"/>
                  </a:cubicBezTo>
                  <a:cubicBezTo>
                    <a:pt x="138" y="151"/>
                    <a:pt x="139" y="151"/>
                    <a:pt x="141" y="150"/>
                  </a:cubicBezTo>
                  <a:cubicBezTo>
                    <a:pt x="145" y="148"/>
                    <a:pt x="147" y="142"/>
                    <a:pt x="145" y="137"/>
                  </a:cubicBezTo>
                  <a:lnTo>
                    <a:pt x="134" y="115"/>
                  </a:lnTo>
                  <a:close/>
                  <a:moveTo>
                    <a:pt x="75" y="125"/>
                  </a:moveTo>
                  <a:cubicBezTo>
                    <a:pt x="75" y="125"/>
                    <a:pt x="74" y="125"/>
                    <a:pt x="74" y="125"/>
                  </a:cubicBezTo>
                  <a:cubicBezTo>
                    <a:pt x="45" y="125"/>
                    <a:pt x="22" y="101"/>
                    <a:pt x="22" y="72"/>
                  </a:cubicBezTo>
                  <a:cubicBezTo>
                    <a:pt x="22" y="43"/>
                    <a:pt x="45" y="20"/>
                    <a:pt x="74" y="20"/>
                  </a:cubicBezTo>
                  <a:cubicBezTo>
                    <a:pt x="74" y="20"/>
                    <a:pt x="75" y="19"/>
                    <a:pt x="75" y="19"/>
                  </a:cubicBezTo>
                  <a:cubicBezTo>
                    <a:pt x="104" y="19"/>
                    <a:pt x="128" y="43"/>
                    <a:pt x="128" y="72"/>
                  </a:cubicBezTo>
                  <a:cubicBezTo>
                    <a:pt x="128" y="102"/>
                    <a:pt x="104" y="125"/>
                    <a:pt x="75" y="1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52" name="Freeform 83"/>
            <p:cNvSpPr>
              <a:spLocks/>
            </p:cNvSpPr>
            <p:nvPr/>
          </p:nvSpPr>
          <p:spPr bwMode="auto">
            <a:xfrm>
              <a:off x="6534151" y="5092701"/>
              <a:ext cx="131763" cy="236538"/>
            </a:xfrm>
            <a:custGeom>
              <a:avLst/>
              <a:gdLst>
                <a:gd name="T0" fmla="*/ 30 w 35"/>
                <a:gd name="T1" fmla="*/ 0 h 63"/>
                <a:gd name="T2" fmla="*/ 29 w 35"/>
                <a:gd name="T3" fmla="*/ 0 h 63"/>
                <a:gd name="T4" fmla="*/ 24 w 35"/>
                <a:gd name="T5" fmla="*/ 6 h 63"/>
                <a:gd name="T6" fmla="*/ 24 w 35"/>
                <a:gd name="T7" fmla="*/ 27 h 63"/>
                <a:gd name="T8" fmla="*/ 2 w 35"/>
                <a:gd name="T9" fmla="*/ 54 h 63"/>
                <a:gd name="T10" fmla="*/ 3 w 35"/>
                <a:gd name="T11" fmla="*/ 61 h 63"/>
                <a:gd name="T12" fmla="*/ 6 w 35"/>
                <a:gd name="T13" fmla="*/ 63 h 63"/>
                <a:gd name="T14" fmla="*/ 10 w 35"/>
                <a:gd name="T15" fmla="*/ 61 h 63"/>
                <a:gd name="T16" fmla="*/ 29 w 35"/>
                <a:gd name="T17" fmla="*/ 39 h 63"/>
                <a:gd name="T18" fmla="*/ 33 w 35"/>
                <a:gd name="T19" fmla="*/ 34 h 63"/>
                <a:gd name="T20" fmla="*/ 35 w 35"/>
                <a:gd name="T21" fmla="*/ 29 h 63"/>
                <a:gd name="T22" fmla="*/ 35 w 35"/>
                <a:gd name="T23" fmla="*/ 6 h 63"/>
                <a:gd name="T24" fmla="*/ 30 w 35"/>
                <a:gd name="T25"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5" h="63">
                  <a:moveTo>
                    <a:pt x="30" y="0"/>
                  </a:moveTo>
                  <a:cubicBezTo>
                    <a:pt x="30" y="0"/>
                    <a:pt x="29" y="0"/>
                    <a:pt x="29" y="0"/>
                  </a:cubicBezTo>
                  <a:cubicBezTo>
                    <a:pt x="26" y="1"/>
                    <a:pt x="24" y="3"/>
                    <a:pt x="24" y="6"/>
                  </a:cubicBezTo>
                  <a:cubicBezTo>
                    <a:pt x="24" y="27"/>
                    <a:pt x="24" y="27"/>
                    <a:pt x="24" y="27"/>
                  </a:cubicBezTo>
                  <a:cubicBezTo>
                    <a:pt x="2" y="54"/>
                    <a:pt x="2" y="54"/>
                    <a:pt x="2" y="54"/>
                  </a:cubicBezTo>
                  <a:cubicBezTo>
                    <a:pt x="0" y="56"/>
                    <a:pt x="0" y="59"/>
                    <a:pt x="3" y="61"/>
                  </a:cubicBezTo>
                  <a:cubicBezTo>
                    <a:pt x="4" y="62"/>
                    <a:pt x="5" y="63"/>
                    <a:pt x="6" y="63"/>
                  </a:cubicBezTo>
                  <a:cubicBezTo>
                    <a:pt x="8" y="63"/>
                    <a:pt x="9" y="62"/>
                    <a:pt x="10" y="61"/>
                  </a:cubicBezTo>
                  <a:cubicBezTo>
                    <a:pt x="29" y="39"/>
                    <a:pt x="29" y="39"/>
                    <a:pt x="29" y="39"/>
                  </a:cubicBezTo>
                  <a:cubicBezTo>
                    <a:pt x="33" y="34"/>
                    <a:pt x="33" y="34"/>
                    <a:pt x="33" y="34"/>
                  </a:cubicBezTo>
                  <a:cubicBezTo>
                    <a:pt x="35" y="33"/>
                    <a:pt x="35" y="31"/>
                    <a:pt x="35" y="29"/>
                  </a:cubicBezTo>
                  <a:cubicBezTo>
                    <a:pt x="35" y="6"/>
                    <a:pt x="35" y="6"/>
                    <a:pt x="35" y="6"/>
                  </a:cubicBezTo>
                  <a:cubicBezTo>
                    <a:pt x="35" y="3"/>
                    <a:pt x="33" y="0"/>
                    <a:pt x="3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53" name="Freeform 84"/>
            <p:cNvSpPr>
              <a:spLocks/>
            </p:cNvSpPr>
            <p:nvPr/>
          </p:nvSpPr>
          <p:spPr bwMode="auto">
            <a:xfrm>
              <a:off x="6323014" y="4870451"/>
              <a:ext cx="184150" cy="185738"/>
            </a:xfrm>
            <a:custGeom>
              <a:avLst/>
              <a:gdLst>
                <a:gd name="T0" fmla="*/ 11 w 49"/>
                <a:gd name="T1" fmla="*/ 11 h 49"/>
                <a:gd name="T2" fmla="*/ 7 w 49"/>
                <a:gd name="T3" fmla="*/ 46 h 49"/>
                <a:gd name="T4" fmla="*/ 14 w 49"/>
                <a:gd name="T5" fmla="*/ 47 h 49"/>
                <a:gd name="T6" fmla="*/ 46 w 49"/>
                <a:gd name="T7" fmla="*/ 15 h 49"/>
                <a:gd name="T8" fmla="*/ 45 w 49"/>
                <a:gd name="T9" fmla="*/ 7 h 49"/>
                <a:gd name="T10" fmla="*/ 11 w 49"/>
                <a:gd name="T11" fmla="*/ 11 h 49"/>
              </a:gdLst>
              <a:ahLst/>
              <a:cxnLst>
                <a:cxn ang="0">
                  <a:pos x="T0" y="T1"/>
                </a:cxn>
                <a:cxn ang="0">
                  <a:pos x="T2" y="T3"/>
                </a:cxn>
                <a:cxn ang="0">
                  <a:pos x="T4" y="T5"/>
                </a:cxn>
                <a:cxn ang="0">
                  <a:pos x="T6" y="T7"/>
                </a:cxn>
                <a:cxn ang="0">
                  <a:pos x="T8" y="T9"/>
                </a:cxn>
                <a:cxn ang="0">
                  <a:pos x="T10" y="T11"/>
                </a:cxn>
              </a:cxnLst>
              <a:rect l="0" t="0" r="r" b="b"/>
              <a:pathLst>
                <a:path w="49" h="49">
                  <a:moveTo>
                    <a:pt x="11" y="11"/>
                  </a:moveTo>
                  <a:cubicBezTo>
                    <a:pt x="1" y="21"/>
                    <a:pt x="0" y="35"/>
                    <a:pt x="7" y="46"/>
                  </a:cubicBezTo>
                  <a:cubicBezTo>
                    <a:pt x="9" y="49"/>
                    <a:pt x="12" y="49"/>
                    <a:pt x="14" y="47"/>
                  </a:cubicBezTo>
                  <a:cubicBezTo>
                    <a:pt x="46" y="15"/>
                    <a:pt x="46" y="15"/>
                    <a:pt x="46" y="15"/>
                  </a:cubicBezTo>
                  <a:cubicBezTo>
                    <a:pt x="49" y="13"/>
                    <a:pt x="48" y="9"/>
                    <a:pt x="45" y="7"/>
                  </a:cubicBezTo>
                  <a:cubicBezTo>
                    <a:pt x="35" y="0"/>
                    <a:pt x="20" y="2"/>
                    <a:pt x="11"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cs typeface="+mn-ea"/>
                <a:sym typeface="+mn-lt"/>
              </a:endParaRPr>
            </a:p>
          </p:txBody>
        </p:sp>
      </p:grpSp>
      <p:sp>
        <p:nvSpPr>
          <p:cNvPr id="61" name="矩形 60"/>
          <p:cNvSpPr/>
          <p:nvPr/>
        </p:nvSpPr>
        <p:spPr>
          <a:xfrm rot="13500000">
            <a:off x="1338014" y="553189"/>
            <a:ext cx="291422" cy="291423"/>
          </a:xfrm>
          <a:prstGeom prst="rect">
            <a:avLst/>
          </a:prstGeom>
          <a:solidFill>
            <a:srgbClr val="18478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62" name="矩形 61"/>
          <p:cNvSpPr/>
          <p:nvPr/>
        </p:nvSpPr>
        <p:spPr>
          <a:xfrm rot="13500000">
            <a:off x="1591471" y="587059"/>
            <a:ext cx="223681" cy="223682"/>
          </a:xfrm>
          <a:prstGeom prst="rect">
            <a:avLst/>
          </a:prstGeom>
          <a:solidFill>
            <a:srgbClr val="18478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cs typeface="+mn-ea"/>
              <a:sym typeface="+mn-lt"/>
            </a:endParaRPr>
          </a:p>
        </p:txBody>
      </p:sp>
      <p:grpSp>
        <p:nvGrpSpPr>
          <p:cNvPr id="63" name="组合 62"/>
          <p:cNvGrpSpPr/>
          <p:nvPr/>
        </p:nvGrpSpPr>
        <p:grpSpPr>
          <a:xfrm>
            <a:off x="1935444" y="393958"/>
            <a:ext cx="3705496" cy="592217"/>
            <a:chOff x="330188" y="329522"/>
            <a:chExt cx="3705496" cy="592217"/>
          </a:xfrm>
        </p:grpSpPr>
        <p:sp>
          <p:nvSpPr>
            <p:cNvPr id="64" name="TextBox 62"/>
            <p:cNvSpPr txBox="1"/>
            <p:nvPr/>
          </p:nvSpPr>
          <p:spPr>
            <a:xfrm>
              <a:off x="361533" y="660129"/>
              <a:ext cx="3674151" cy="261610"/>
            </a:xfrm>
            <a:prstGeom prst="rect">
              <a:avLst/>
            </a:prstGeom>
            <a:noFill/>
            <a:effectLst/>
          </p:spPr>
          <p:txBody>
            <a:bodyPr wrap="square" rtlCol="0">
              <a:spAutoFit/>
            </a:bodyPr>
            <a:lstStyle/>
            <a:p>
              <a:r>
                <a:rPr lang="en-US" altLang="zh-CN" sz="1100" dirty="0">
                  <a:solidFill>
                    <a:prstClr val="black">
                      <a:lumMod val="50000"/>
                      <a:lumOff val="50000"/>
                    </a:prstClr>
                  </a:solidFill>
                  <a:latin typeface="微软雅黑" panose="020B0503020204020204" pitchFamily="34" charset="-122"/>
                  <a:ea typeface="微软雅黑" panose="020B0503020204020204" pitchFamily="34" charset="-122"/>
                  <a:cs typeface="+mn-ea"/>
                  <a:sym typeface="+mn-lt"/>
                </a:rPr>
                <a:t>We provide the best way to  your business.</a:t>
              </a:r>
            </a:p>
          </p:txBody>
        </p:sp>
        <p:sp>
          <p:nvSpPr>
            <p:cNvPr id="65" name="矩形 64"/>
            <p:cNvSpPr/>
            <p:nvPr/>
          </p:nvSpPr>
          <p:spPr>
            <a:xfrm>
              <a:off x="330188" y="329522"/>
              <a:ext cx="2973537" cy="461665"/>
            </a:xfrm>
            <a:prstGeom prst="rect">
              <a:avLst/>
            </a:prstGeom>
          </p:spPr>
          <p:txBody>
            <a:bodyPr wrap="square">
              <a:spAutoFit/>
            </a:bodyPr>
            <a:lstStyle/>
            <a:p>
              <a:r>
                <a:rPr lang="zh-CN" altLang="en-US" sz="2400" dirty="0">
                  <a:solidFill>
                    <a:srgbClr val="18478F"/>
                  </a:solidFill>
                  <a:latin typeface="微软雅黑" panose="020B0503020204020204" pitchFamily="34" charset="-122"/>
                  <a:ea typeface="微软雅黑" panose="020B0503020204020204" pitchFamily="34" charset="-122"/>
                  <a:cs typeface="+mn-ea"/>
                  <a:sym typeface="+mn-lt"/>
                </a:rPr>
                <a:t>概述</a:t>
              </a:r>
              <a:endParaRPr lang="en-US" altLang="zh-CN" sz="2400" dirty="0">
                <a:solidFill>
                  <a:srgbClr val="18478F"/>
                </a:solidFill>
                <a:latin typeface="微软雅黑" panose="020B0503020204020204" pitchFamily="34" charset="-122"/>
                <a:ea typeface="微软雅黑" panose="020B0503020204020204" pitchFamily="34" charset="-122"/>
                <a:cs typeface="+mn-ea"/>
                <a:sym typeface="+mn-lt"/>
              </a:endParaRPr>
            </a:p>
          </p:txBody>
        </p:sp>
      </p:grpSp>
      <p:sp>
        <p:nvSpPr>
          <p:cNvPr id="66" name="圆角矩形 65"/>
          <p:cNvSpPr/>
          <p:nvPr/>
        </p:nvSpPr>
        <p:spPr>
          <a:xfrm rot="2700000">
            <a:off x="451479" y="347642"/>
            <a:ext cx="702516" cy="702516"/>
          </a:xfrm>
          <a:prstGeom prst="roundRect">
            <a:avLst/>
          </a:prstGeom>
          <a:gradFill>
            <a:gsLst>
              <a:gs pos="0">
                <a:srgbClr val="FFFFFF"/>
              </a:gs>
              <a:gs pos="100000">
                <a:schemeClr val="bg1">
                  <a:lumMod val="95000"/>
                </a:schemeClr>
              </a:gs>
            </a:gsLst>
            <a:lin ang="15000000" scaled="0"/>
          </a:gradFill>
          <a:ln w="25400">
            <a:gradFill>
              <a:gsLst>
                <a:gs pos="0">
                  <a:schemeClr val="bg1"/>
                </a:gs>
                <a:gs pos="100000">
                  <a:schemeClr val="bg1">
                    <a:lumMod val="95000"/>
                  </a:schemeClr>
                </a:gs>
              </a:gsLst>
              <a:lin ang="5400000" scaled="1"/>
            </a:gradFill>
          </a:ln>
          <a:effectLst>
            <a:outerShdw blurRad="63500" sx="103000" sy="103000" algn="ctr"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cs typeface="+mn-ea"/>
              <a:sym typeface="+mn-lt"/>
            </a:endParaRPr>
          </a:p>
        </p:txBody>
      </p:sp>
      <p:pic>
        <p:nvPicPr>
          <p:cNvPr id="25" name="图片 24"/>
          <p:cNvPicPr/>
          <p:nvPr/>
        </p:nvPicPr>
        <p:blipFill>
          <a:blip r:embed="rId3"/>
          <a:stretch>
            <a:fillRect/>
          </a:stretch>
        </p:blipFill>
        <p:spPr>
          <a:xfrm>
            <a:off x="1203050" y="1761258"/>
            <a:ext cx="5274310" cy="1842770"/>
          </a:xfrm>
          <a:prstGeom prst="rect">
            <a:avLst/>
          </a:prstGeom>
          <a:ln>
            <a:solidFill>
              <a:schemeClr val="tx1"/>
            </a:solidFill>
          </a:ln>
        </p:spPr>
      </p:pic>
      <p:sp>
        <p:nvSpPr>
          <p:cNvPr id="4" name="文本框 3"/>
          <p:cNvSpPr txBox="1"/>
          <p:nvPr/>
        </p:nvSpPr>
        <p:spPr>
          <a:xfrm>
            <a:off x="1166709" y="3984522"/>
            <a:ext cx="5274310" cy="1938992"/>
          </a:xfrm>
          <a:prstGeom prst="rect">
            <a:avLst/>
          </a:prstGeom>
          <a:noFill/>
        </p:spPr>
        <p:txBody>
          <a:bodyPr wrap="square" rtlCol="0">
            <a:spAutoFit/>
          </a:bodyPr>
          <a:lstStyle/>
          <a:p>
            <a:r>
              <a:rPr lang="zh-CN" altLang="en-US" sz="2400" b="1" dirty="0" smtClean="0">
                <a:solidFill>
                  <a:srgbClr val="18478F"/>
                </a:solidFill>
                <a:latin typeface="微软雅黑" panose="020B0503020204020204" pitchFamily="34" charset="-122"/>
                <a:ea typeface="微软雅黑" panose="020B0503020204020204" pitchFamily="34" charset="-122"/>
                <a:cs typeface="+mn-ea"/>
              </a:rPr>
              <a:t>基于</a:t>
            </a:r>
            <a:r>
              <a:rPr lang="zh-CN" altLang="en-US" sz="2400" b="1" dirty="0">
                <a:solidFill>
                  <a:srgbClr val="18478F"/>
                </a:solidFill>
                <a:latin typeface="微软雅黑" panose="020B0503020204020204" pitchFamily="34" charset="-122"/>
                <a:ea typeface="微软雅黑" panose="020B0503020204020204" pitchFamily="34" charset="-122"/>
                <a:cs typeface="+mn-ea"/>
              </a:rPr>
              <a:t>传统相机捕获的单一图像的水下图像去雾的新方法</a:t>
            </a:r>
            <a:r>
              <a:rPr lang="zh-CN" altLang="en-US" sz="2400" b="1" dirty="0" smtClean="0">
                <a:solidFill>
                  <a:srgbClr val="18478F"/>
                </a:solidFill>
                <a:latin typeface="微软雅黑" panose="020B0503020204020204" pitchFamily="34" charset="-122"/>
                <a:ea typeface="微软雅黑" panose="020B0503020204020204" pitchFamily="34" charset="-122"/>
                <a:cs typeface="+mn-ea"/>
              </a:rPr>
              <a:t>。白平衡</a:t>
            </a:r>
            <a:r>
              <a:rPr lang="zh-CN" altLang="en-US" sz="2400" b="1" dirty="0">
                <a:solidFill>
                  <a:srgbClr val="18478F"/>
                </a:solidFill>
                <a:latin typeface="微软雅黑" panose="020B0503020204020204" pitchFamily="34" charset="-122"/>
                <a:ea typeface="微软雅黑" panose="020B0503020204020204" pitchFamily="34" charset="-122"/>
                <a:cs typeface="+mn-ea"/>
              </a:rPr>
              <a:t>阶段主要是为了去除水下光的色散引起的色彩投射，从而能够提供一个海下图像的自然外观。多尺度融合实现了无伪影。</a:t>
            </a:r>
          </a:p>
        </p:txBody>
      </p:sp>
    </p:spTree>
    <p:extLst>
      <p:ext uri="{BB962C8B-B14F-4D97-AF65-F5344CB8AC3E}">
        <p14:creationId xmlns:p14="http://schemas.microsoft.com/office/powerpoint/2010/main" val="490660395"/>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6"/>
                                        </p:tgtEl>
                                        <p:attrNameLst>
                                          <p:attrName>style.visibility</p:attrName>
                                        </p:attrNameLst>
                                      </p:cBhvr>
                                      <p:to>
                                        <p:strVal val="visible"/>
                                      </p:to>
                                    </p:set>
                                    <p:animEffect transition="in" filter="fade">
                                      <p:cBhvr>
                                        <p:cTn id="7" dur="500"/>
                                        <p:tgtEl>
                                          <p:spTgt spid="66"/>
                                        </p:tgtEl>
                                      </p:cBhvr>
                                    </p:animEffect>
                                  </p:childTnLst>
                                </p:cTn>
                              </p:par>
                              <p:par>
                                <p:cTn id="8" presetID="63" presetClass="path" presetSubtype="0" accel="50000" decel="50000" fill="hold" grpId="1" nodeType="withEffect">
                                  <p:stCondLst>
                                    <p:cond delay="0"/>
                                  </p:stCondLst>
                                  <p:childTnLst>
                                    <p:animMotion origin="layout" path="M -0.16667 -1.85185E-6 L -2.5E-6 -1.85185E-6 " pathEditMode="relative" rAng="0" ptsTypes="AA">
                                      <p:cBhvr>
                                        <p:cTn id="9" dur="2000" fill="hold"/>
                                        <p:tgtEl>
                                          <p:spTgt spid="66"/>
                                        </p:tgtEl>
                                        <p:attrNameLst>
                                          <p:attrName>ppt_x</p:attrName>
                                          <p:attrName>ppt_y</p:attrName>
                                        </p:attrNameLst>
                                      </p:cBhvr>
                                      <p:rCtr x="8880" y="0"/>
                                    </p:animMotion>
                                  </p:childTnLst>
                                </p:cTn>
                              </p:par>
                              <p:par>
                                <p:cTn id="10" presetID="10" presetClass="entr" presetSubtype="0" fill="hold" grpId="0" nodeType="withEffect">
                                  <p:stCondLst>
                                    <p:cond delay="500"/>
                                  </p:stCondLst>
                                  <p:childTnLst>
                                    <p:set>
                                      <p:cBhvr>
                                        <p:cTn id="11" dur="1" fill="hold">
                                          <p:stCondLst>
                                            <p:cond delay="0"/>
                                          </p:stCondLst>
                                        </p:cTn>
                                        <p:tgtEl>
                                          <p:spTgt spid="61"/>
                                        </p:tgtEl>
                                        <p:attrNameLst>
                                          <p:attrName>style.visibility</p:attrName>
                                        </p:attrNameLst>
                                      </p:cBhvr>
                                      <p:to>
                                        <p:strVal val="visible"/>
                                      </p:to>
                                    </p:set>
                                    <p:animEffect transition="in" filter="fade">
                                      <p:cBhvr>
                                        <p:cTn id="12" dur="500"/>
                                        <p:tgtEl>
                                          <p:spTgt spid="61"/>
                                        </p:tgtEl>
                                      </p:cBhvr>
                                    </p:animEffect>
                                  </p:childTnLst>
                                </p:cTn>
                              </p:par>
                              <p:par>
                                <p:cTn id="13" presetID="63" presetClass="path" presetSubtype="0" accel="50000" decel="50000" fill="hold" grpId="1" nodeType="withEffect">
                                  <p:stCondLst>
                                    <p:cond delay="500"/>
                                  </p:stCondLst>
                                  <p:childTnLst>
                                    <p:animMotion origin="layout" path="M -0.16667 -1.85185E-6 L -2.5E-6 -1.85185E-6 " pathEditMode="relative" rAng="0" ptsTypes="AA">
                                      <p:cBhvr>
                                        <p:cTn id="14" dur="2000" fill="hold"/>
                                        <p:tgtEl>
                                          <p:spTgt spid="61"/>
                                        </p:tgtEl>
                                        <p:attrNameLst>
                                          <p:attrName>ppt_x</p:attrName>
                                          <p:attrName>ppt_y</p:attrName>
                                        </p:attrNameLst>
                                      </p:cBhvr>
                                      <p:rCtr x="8880" y="0"/>
                                    </p:animMotion>
                                  </p:childTnLst>
                                </p:cTn>
                              </p:par>
                              <p:par>
                                <p:cTn id="15" presetID="10" presetClass="entr" presetSubtype="0" fill="hold" grpId="0" nodeType="withEffect">
                                  <p:stCondLst>
                                    <p:cond delay="750"/>
                                  </p:stCondLst>
                                  <p:childTnLst>
                                    <p:set>
                                      <p:cBhvr>
                                        <p:cTn id="16" dur="1" fill="hold">
                                          <p:stCondLst>
                                            <p:cond delay="0"/>
                                          </p:stCondLst>
                                        </p:cTn>
                                        <p:tgtEl>
                                          <p:spTgt spid="62"/>
                                        </p:tgtEl>
                                        <p:attrNameLst>
                                          <p:attrName>style.visibility</p:attrName>
                                        </p:attrNameLst>
                                      </p:cBhvr>
                                      <p:to>
                                        <p:strVal val="visible"/>
                                      </p:to>
                                    </p:set>
                                    <p:animEffect transition="in" filter="fade">
                                      <p:cBhvr>
                                        <p:cTn id="17" dur="500"/>
                                        <p:tgtEl>
                                          <p:spTgt spid="62"/>
                                        </p:tgtEl>
                                      </p:cBhvr>
                                    </p:animEffect>
                                  </p:childTnLst>
                                </p:cTn>
                              </p:par>
                              <p:par>
                                <p:cTn id="18" presetID="63" presetClass="path" presetSubtype="0" accel="50000" decel="50000" fill="hold" grpId="1" nodeType="withEffect">
                                  <p:stCondLst>
                                    <p:cond delay="750"/>
                                  </p:stCondLst>
                                  <p:childTnLst>
                                    <p:animMotion origin="layout" path="M -0.16667 -1.85185E-6 L -2.5E-6 -1.85185E-6 " pathEditMode="relative" rAng="0" ptsTypes="AA">
                                      <p:cBhvr>
                                        <p:cTn id="19" dur="2000" fill="hold"/>
                                        <p:tgtEl>
                                          <p:spTgt spid="62"/>
                                        </p:tgtEl>
                                        <p:attrNameLst>
                                          <p:attrName>ppt_x</p:attrName>
                                          <p:attrName>ppt_y</p:attrName>
                                        </p:attrNameLst>
                                      </p:cBhvr>
                                      <p:rCtr x="8880" y="0"/>
                                    </p:animMotion>
                                  </p:childTnLst>
                                </p:cTn>
                              </p:par>
                              <p:par>
                                <p:cTn id="20" presetID="22" presetClass="entr" presetSubtype="8" fill="hold" nodeType="withEffect">
                                  <p:stCondLst>
                                    <p:cond delay="2000"/>
                                  </p:stCondLst>
                                  <p:childTnLst>
                                    <p:set>
                                      <p:cBhvr>
                                        <p:cTn id="21" dur="1" fill="hold">
                                          <p:stCondLst>
                                            <p:cond delay="0"/>
                                          </p:stCondLst>
                                        </p:cTn>
                                        <p:tgtEl>
                                          <p:spTgt spid="63"/>
                                        </p:tgtEl>
                                        <p:attrNameLst>
                                          <p:attrName>style.visibility</p:attrName>
                                        </p:attrNameLst>
                                      </p:cBhvr>
                                      <p:to>
                                        <p:strVal val="visible"/>
                                      </p:to>
                                    </p:set>
                                    <p:animEffect transition="in" filter="wipe(left)">
                                      <p:cBhvr>
                                        <p:cTn id="22" dur="1000"/>
                                        <p:tgtEl>
                                          <p:spTgt spid="63"/>
                                        </p:tgtEl>
                                      </p:cBhvr>
                                    </p:animEffect>
                                  </p:childTnLst>
                                </p:cTn>
                              </p:par>
                              <p:par>
                                <p:cTn id="23" presetID="53" presetClass="entr" presetSubtype="16" fill="hold" nodeType="withEffect">
                                  <p:stCondLst>
                                    <p:cond delay="1750"/>
                                  </p:stCondLst>
                                  <p:childTnLst>
                                    <p:set>
                                      <p:cBhvr>
                                        <p:cTn id="24" dur="1" fill="hold">
                                          <p:stCondLst>
                                            <p:cond delay="0"/>
                                          </p:stCondLst>
                                        </p:cTn>
                                        <p:tgtEl>
                                          <p:spTgt spid="19"/>
                                        </p:tgtEl>
                                        <p:attrNameLst>
                                          <p:attrName>style.visibility</p:attrName>
                                        </p:attrNameLst>
                                      </p:cBhvr>
                                      <p:to>
                                        <p:strVal val="visible"/>
                                      </p:to>
                                    </p:set>
                                    <p:anim calcmode="lin" valueType="num">
                                      <p:cBhvr>
                                        <p:cTn id="25" dur="500" fill="hold"/>
                                        <p:tgtEl>
                                          <p:spTgt spid="19"/>
                                        </p:tgtEl>
                                        <p:attrNameLst>
                                          <p:attrName>ppt_w</p:attrName>
                                        </p:attrNameLst>
                                      </p:cBhvr>
                                      <p:tavLst>
                                        <p:tav tm="0">
                                          <p:val>
                                            <p:fltVal val="0"/>
                                          </p:val>
                                        </p:tav>
                                        <p:tav tm="100000">
                                          <p:val>
                                            <p:strVal val="#ppt_w"/>
                                          </p:val>
                                        </p:tav>
                                      </p:tavLst>
                                    </p:anim>
                                    <p:anim calcmode="lin" valueType="num">
                                      <p:cBhvr>
                                        <p:cTn id="26" dur="500" fill="hold"/>
                                        <p:tgtEl>
                                          <p:spTgt spid="19"/>
                                        </p:tgtEl>
                                        <p:attrNameLst>
                                          <p:attrName>ppt_h</p:attrName>
                                        </p:attrNameLst>
                                      </p:cBhvr>
                                      <p:tavLst>
                                        <p:tav tm="0">
                                          <p:val>
                                            <p:fltVal val="0"/>
                                          </p:val>
                                        </p:tav>
                                        <p:tav tm="100000">
                                          <p:val>
                                            <p:strVal val="#ppt_h"/>
                                          </p:val>
                                        </p:tav>
                                      </p:tavLst>
                                    </p:anim>
                                    <p:animEffect transition="in" filter="fade">
                                      <p:cBhvr>
                                        <p:cTn id="27" dur="500"/>
                                        <p:tgtEl>
                                          <p:spTgt spid="19"/>
                                        </p:tgtEl>
                                      </p:cBhvr>
                                    </p:animEffect>
                                  </p:childTnLst>
                                </p:cTn>
                              </p:par>
                              <p:par>
                                <p:cTn id="28" presetID="53" presetClass="entr" presetSubtype="16" fill="hold" nodeType="withEffect">
                                  <p:stCondLst>
                                    <p:cond delay="2250"/>
                                  </p:stCondLst>
                                  <p:childTnLst>
                                    <p:set>
                                      <p:cBhvr>
                                        <p:cTn id="29" dur="1" fill="hold">
                                          <p:stCondLst>
                                            <p:cond delay="0"/>
                                          </p:stCondLst>
                                        </p:cTn>
                                        <p:tgtEl>
                                          <p:spTgt spid="45"/>
                                        </p:tgtEl>
                                        <p:attrNameLst>
                                          <p:attrName>style.visibility</p:attrName>
                                        </p:attrNameLst>
                                      </p:cBhvr>
                                      <p:to>
                                        <p:strVal val="visible"/>
                                      </p:to>
                                    </p:set>
                                    <p:anim calcmode="lin" valueType="num">
                                      <p:cBhvr>
                                        <p:cTn id="30" dur="500" fill="hold"/>
                                        <p:tgtEl>
                                          <p:spTgt spid="45"/>
                                        </p:tgtEl>
                                        <p:attrNameLst>
                                          <p:attrName>ppt_w</p:attrName>
                                        </p:attrNameLst>
                                      </p:cBhvr>
                                      <p:tavLst>
                                        <p:tav tm="0">
                                          <p:val>
                                            <p:fltVal val="0"/>
                                          </p:val>
                                        </p:tav>
                                        <p:tav tm="100000">
                                          <p:val>
                                            <p:strVal val="#ppt_w"/>
                                          </p:val>
                                        </p:tav>
                                      </p:tavLst>
                                    </p:anim>
                                    <p:anim calcmode="lin" valueType="num">
                                      <p:cBhvr>
                                        <p:cTn id="31" dur="500" fill="hold"/>
                                        <p:tgtEl>
                                          <p:spTgt spid="45"/>
                                        </p:tgtEl>
                                        <p:attrNameLst>
                                          <p:attrName>ppt_h</p:attrName>
                                        </p:attrNameLst>
                                      </p:cBhvr>
                                      <p:tavLst>
                                        <p:tav tm="0">
                                          <p:val>
                                            <p:fltVal val="0"/>
                                          </p:val>
                                        </p:tav>
                                        <p:tav tm="100000">
                                          <p:val>
                                            <p:strVal val="#ppt_h"/>
                                          </p:val>
                                        </p:tav>
                                      </p:tavLst>
                                    </p:anim>
                                    <p:animEffect transition="in" filter="fade">
                                      <p:cBhvr>
                                        <p:cTn id="32" dur="500"/>
                                        <p:tgtEl>
                                          <p:spTgt spid="45"/>
                                        </p:tgtEl>
                                      </p:cBhvr>
                                    </p:animEffect>
                                  </p:childTnLst>
                                </p:cTn>
                              </p:par>
                              <p:par>
                                <p:cTn id="33" presetID="53" presetClass="entr" presetSubtype="16" fill="hold" nodeType="withEffect">
                                  <p:stCondLst>
                                    <p:cond delay="2250"/>
                                  </p:stCondLst>
                                  <p:childTnLst>
                                    <p:set>
                                      <p:cBhvr>
                                        <p:cTn id="34" dur="1" fill="hold">
                                          <p:stCondLst>
                                            <p:cond delay="0"/>
                                          </p:stCondLst>
                                        </p:cTn>
                                        <p:tgtEl>
                                          <p:spTgt spid="49"/>
                                        </p:tgtEl>
                                        <p:attrNameLst>
                                          <p:attrName>style.visibility</p:attrName>
                                        </p:attrNameLst>
                                      </p:cBhvr>
                                      <p:to>
                                        <p:strVal val="visible"/>
                                      </p:to>
                                    </p:set>
                                    <p:anim calcmode="lin" valueType="num">
                                      <p:cBhvr>
                                        <p:cTn id="35" dur="500" fill="hold"/>
                                        <p:tgtEl>
                                          <p:spTgt spid="49"/>
                                        </p:tgtEl>
                                        <p:attrNameLst>
                                          <p:attrName>ppt_w</p:attrName>
                                        </p:attrNameLst>
                                      </p:cBhvr>
                                      <p:tavLst>
                                        <p:tav tm="0">
                                          <p:val>
                                            <p:fltVal val="0"/>
                                          </p:val>
                                        </p:tav>
                                        <p:tav tm="100000">
                                          <p:val>
                                            <p:strVal val="#ppt_w"/>
                                          </p:val>
                                        </p:tav>
                                      </p:tavLst>
                                    </p:anim>
                                    <p:anim calcmode="lin" valueType="num">
                                      <p:cBhvr>
                                        <p:cTn id="36" dur="500" fill="hold"/>
                                        <p:tgtEl>
                                          <p:spTgt spid="49"/>
                                        </p:tgtEl>
                                        <p:attrNameLst>
                                          <p:attrName>ppt_h</p:attrName>
                                        </p:attrNameLst>
                                      </p:cBhvr>
                                      <p:tavLst>
                                        <p:tav tm="0">
                                          <p:val>
                                            <p:fltVal val="0"/>
                                          </p:val>
                                        </p:tav>
                                        <p:tav tm="100000">
                                          <p:val>
                                            <p:strVal val="#ppt_h"/>
                                          </p:val>
                                        </p:tav>
                                      </p:tavLst>
                                    </p:anim>
                                    <p:animEffect transition="in" filter="fade">
                                      <p:cBhvr>
                                        <p:cTn id="37"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P spid="61" grpId="1" animBg="1"/>
      <p:bldP spid="62" grpId="0" animBg="1"/>
      <p:bldP spid="62" grpId="1" animBg="1"/>
      <p:bldP spid="66" grpId="0" animBg="1"/>
      <p:bldP spid="66" grpId="1"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矩形 43"/>
          <p:cNvSpPr/>
          <p:nvPr/>
        </p:nvSpPr>
        <p:spPr>
          <a:xfrm rot="13500000">
            <a:off x="1338014" y="553189"/>
            <a:ext cx="291422" cy="291423"/>
          </a:xfrm>
          <a:prstGeom prst="rect">
            <a:avLst/>
          </a:prstGeom>
          <a:solidFill>
            <a:srgbClr val="18478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45" name="矩形 44"/>
          <p:cNvSpPr/>
          <p:nvPr/>
        </p:nvSpPr>
        <p:spPr>
          <a:xfrm rot="13500000">
            <a:off x="1591471" y="587059"/>
            <a:ext cx="223681" cy="223682"/>
          </a:xfrm>
          <a:prstGeom prst="rect">
            <a:avLst/>
          </a:prstGeom>
          <a:solidFill>
            <a:srgbClr val="18478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cs typeface="+mn-ea"/>
              <a:sym typeface="+mn-lt"/>
            </a:endParaRPr>
          </a:p>
        </p:txBody>
      </p:sp>
      <p:grpSp>
        <p:nvGrpSpPr>
          <p:cNvPr id="46" name="组合 45"/>
          <p:cNvGrpSpPr/>
          <p:nvPr/>
        </p:nvGrpSpPr>
        <p:grpSpPr>
          <a:xfrm>
            <a:off x="1935444" y="393958"/>
            <a:ext cx="3705496" cy="592217"/>
            <a:chOff x="330188" y="329522"/>
            <a:chExt cx="3705496" cy="592217"/>
          </a:xfrm>
        </p:grpSpPr>
        <p:sp>
          <p:nvSpPr>
            <p:cNvPr id="47" name="TextBox 62"/>
            <p:cNvSpPr txBox="1"/>
            <p:nvPr/>
          </p:nvSpPr>
          <p:spPr>
            <a:xfrm>
              <a:off x="361533" y="660129"/>
              <a:ext cx="3674151" cy="261610"/>
            </a:xfrm>
            <a:prstGeom prst="rect">
              <a:avLst/>
            </a:prstGeom>
            <a:noFill/>
            <a:effectLst/>
          </p:spPr>
          <p:txBody>
            <a:bodyPr wrap="square" rtlCol="0">
              <a:spAutoFit/>
            </a:bodyPr>
            <a:lstStyle/>
            <a:p>
              <a:r>
                <a:rPr lang="en-US" altLang="zh-CN" sz="1100" dirty="0">
                  <a:solidFill>
                    <a:prstClr val="black">
                      <a:lumMod val="50000"/>
                      <a:lumOff val="50000"/>
                    </a:prstClr>
                  </a:solidFill>
                  <a:latin typeface="微软雅黑" panose="020B0503020204020204" pitchFamily="34" charset="-122"/>
                  <a:ea typeface="微软雅黑" panose="020B0503020204020204" pitchFamily="34" charset="-122"/>
                  <a:cs typeface="+mn-ea"/>
                  <a:sym typeface="+mn-lt"/>
                </a:rPr>
                <a:t>We provide the best way to  your business.</a:t>
              </a:r>
            </a:p>
          </p:txBody>
        </p:sp>
        <p:sp>
          <p:nvSpPr>
            <p:cNvPr id="48" name="矩形 47"/>
            <p:cNvSpPr/>
            <p:nvPr/>
          </p:nvSpPr>
          <p:spPr>
            <a:xfrm>
              <a:off x="330188" y="329522"/>
              <a:ext cx="2973537" cy="461665"/>
            </a:xfrm>
            <a:prstGeom prst="rect">
              <a:avLst/>
            </a:prstGeom>
          </p:spPr>
          <p:txBody>
            <a:bodyPr wrap="square">
              <a:spAutoFit/>
            </a:bodyPr>
            <a:lstStyle/>
            <a:p>
              <a:r>
                <a:rPr lang="zh-CN" altLang="en-US" sz="2400" dirty="0" smtClean="0">
                  <a:solidFill>
                    <a:srgbClr val="18478F"/>
                  </a:solidFill>
                  <a:latin typeface="微软雅黑" panose="020B0503020204020204" pitchFamily="34" charset="-122"/>
                  <a:ea typeface="微软雅黑" panose="020B0503020204020204" pitchFamily="34" charset="-122"/>
                  <a:cs typeface="+mn-ea"/>
                  <a:sym typeface="+mn-lt"/>
                </a:rPr>
                <a:t>多尺度融合</a:t>
              </a:r>
              <a:endParaRPr lang="en-US" altLang="zh-CN" sz="2400" dirty="0">
                <a:solidFill>
                  <a:srgbClr val="18478F"/>
                </a:solidFill>
                <a:latin typeface="微软雅黑" panose="020B0503020204020204" pitchFamily="34" charset="-122"/>
                <a:ea typeface="微软雅黑" panose="020B0503020204020204" pitchFamily="34" charset="-122"/>
                <a:cs typeface="+mn-ea"/>
                <a:sym typeface="+mn-lt"/>
              </a:endParaRPr>
            </a:p>
          </p:txBody>
        </p:sp>
      </p:grpSp>
      <p:sp>
        <p:nvSpPr>
          <p:cNvPr id="49" name="圆角矩形 48"/>
          <p:cNvSpPr/>
          <p:nvPr/>
        </p:nvSpPr>
        <p:spPr>
          <a:xfrm rot="2700000">
            <a:off x="451479" y="347642"/>
            <a:ext cx="702516" cy="702516"/>
          </a:xfrm>
          <a:prstGeom prst="roundRect">
            <a:avLst/>
          </a:prstGeom>
          <a:gradFill>
            <a:gsLst>
              <a:gs pos="0">
                <a:srgbClr val="FFFFFF"/>
              </a:gs>
              <a:gs pos="100000">
                <a:schemeClr val="bg1">
                  <a:lumMod val="95000"/>
                </a:schemeClr>
              </a:gs>
            </a:gsLst>
            <a:lin ang="15000000" scaled="0"/>
          </a:gradFill>
          <a:ln w="25400">
            <a:gradFill>
              <a:gsLst>
                <a:gs pos="0">
                  <a:schemeClr val="bg1"/>
                </a:gs>
                <a:gs pos="100000">
                  <a:schemeClr val="bg1">
                    <a:lumMod val="95000"/>
                  </a:schemeClr>
                </a:gs>
              </a:gsLst>
              <a:lin ang="5400000" scaled="1"/>
            </a:gradFill>
          </a:ln>
          <a:effectLst>
            <a:outerShdw blurRad="63500" sx="103000" sy="103000" algn="ctr"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50" name="矩形 49"/>
          <p:cNvSpPr/>
          <p:nvPr/>
        </p:nvSpPr>
        <p:spPr>
          <a:xfrm>
            <a:off x="486854" y="399268"/>
            <a:ext cx="665567" cy="584775"/>
          </a:xfrm>
          <a:prstGeom prst="rect">
            <a:avLst/>
          </a:prstGeom>
        </p:spPr>
        <p:txBody>
          <a:bodyPr wrap="none">
            <a:spAutoFit/>
          </a:bodyPr>
          <a:lstStyle/>
          <a:p>
            <a:r>
              <a:rPr lang="en-US" altLang="zh-CN" sz="3200" dirty="0" smtClean="0">
                <a:solidFill>
                  <a:srgbClr val="18478F"/>
                </a:solidFill>
                <a:latin typeface="微软雅黑" panose="020B0503020204020204" pitchFamily="34" charset="-122"/>
                <a:ea typeface="微软雅黑" panose="020B0503020204020204" pitchFamily="34" charset="-122"/>
                <a:cs typeface="+mn-ea"/>
                <a:sym typeface="+mn-lt"/>
              </a:rPr>
              <a:t>04</a:t>
            </a:r>
            <a:endParaRPr lang="zh-CN" altLang="en-US" sz="3200" dirty="0">
              <a:solidFill>
                <a:srgbClr val="18478F"/>
              </a:solidFill>
              <a:latin typeface="微软雅黑" panose="020B0503020204020204" pitchFamily="34" charset="-122"/>
              <a:ea typeface="微软雅黑" panose="020B0503020204020204" pitchFamily="34" charset="-122"/>
              <a:cs typeface="+mn-ea"/>
              <a:sym typeface="+mn-lt"/>
            </a:endParaRPr>
          </a:p>
        </p:txBody>
      </p:sp>
      <p:pic>
        <p:nvPicPr>
          <p:cNvPr id="2" name="图片 1"/>
          <p:cNvPicPr>
            <a:picLocks noChangeAspect="1"/>
          </p:cNvPicPr>
          <p:nvPr/>
        </p:nvPicPr>
        <p:blipFill>
          <a:blip r:embed="rId3"/>
          <a:stretch>
            <a:fillRect/>
          </a:stretch>
        </p:blipFill>
        <p:spPr>
          <a:xfrm>
            <a:off x="1277658" y="1146310"/>
            <a:ext cx="9372600" cy="5114925"/>
          </a:xfrm>
          <a:prstGeom prst="rect">
            <a:avLst/>
          </a:prstGeom>
        </p:spPr>
      </p:pic>
    </p:spTree>
    <p:extLst>
      <p:ext uri="{BB962C8B-B14F-4D97-AF65-F5344CB8AC3E}">
        <p14:creationId xmlns:p14="http://schemas.microsoft.com/office/powerpoint/2010/main" val="165752392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500"/>
                                        <p:tgtEl>
                                          <p:spTgt spid="49"/>
                                        </p:tgtEl>
                                      </p:cBhvr>
                                    </p:animEffect>
                                  </p:childTnLst>
                                </p:cTn>
                              </p:par>
                              <p:par>
                                <p:cTn id="8" presetID="10" presetClass="entr" presetSubtype="0" fill="hold" grpId="0" nodeType="withEffect">
                                  <p:stCondLst>
                                    <p:cond delay="2000"/>
                                  </p:stCondLst>
                                  <p:childTnLst>
                                    <p:set>
                                      <p:cBhvr>
                                        <p:cTn id="9" dur="1" fill="hold">
                                          <p:stCondLst>
                                            <p:cond delay="0"/>
                                          </p:stCondLst>
                                        </p:cTn>
                                        <p:tgtEl>
                                          <p:spTgt spid="50"/>
                                        </p:tgtEl>
                                        <p:attrNameLst>
                                          <p:attrName>style.visibility</p:attrName>
                                        </p:attrNameLst>
                                      </p:cBhvr>
                                      <p:to>
                                        <p:strVal val="visible"/>
                                      </p:to>
                                    </p:set>
                                    <p:animEffect transition="in" filter="fade">
                                      <p:cBhvr>
                                        <p:cTn id="10" dur="500"/>
                                        <p:tgtEl>
                                          <p:spTgt spid="50"/>
                                        </p:tgtEl>
                                      </p:cBhvr>
                                    </p:animEffect>
                                  </p:childTnLst>
                                </p:cTn>
                              </p:par>
                              <p:par>
                                <p:cTn id="11" presetID="63" presetClass="path" presetSubtype="0" accel="50000" decel="50000" fill="hold" grpId="1" nodeType="withEffect">
                                  <p:stCondLst>
                                    <p:cond delay="0"/>
                                  </p:stCondLst>
                                  <p:childTnLst>
                                    <p:animMotion origin="layout" path="M -0.16667 -1.85185E-6 L -2.5E-6 -1.85185E-6 " pathEditMode="relative" rAng="0" ptsTypes="AA">
                                      <p:cBhvr>
                                        <p:cTn id="12" dur="2000" fill="hold"/>
                                        <p:tgtEl>
                                          <p:spTgt spid="49"/>
                                        </p:tgtEl>
                                        <p:attrNameLst>
                                          <p:attrName>ppt_x</p:attrName>
                                          <p:attrName>ppt_y</p:attrName>
                                        </p:attrNameLst>
                                      </p:cBhvr>
                                      <p:rCtr x="8880" y="0"/>
                                    </p:animMotion>
                                  </p:childTnLst>
                                </p:cTn>
                              </p:par>
                              <p:par>
                                <p:cTn id="13" presetID="10" presetClass="entr" presetSubtype="0" fill="hold" grpId="0" nodeType="withEffect">
                                  <p:stCondLst>
                                    <p:cond delay="500"/>
                                  </p:stCondLst>
                                  <p:childTnLst>
                                    <p:set>
                                      <p:cBhvr>
                                        <p:cTn id="14" dur="1" fill="hold">
                                          <p:stCondLst>
                                            <p:cond delay="0"/>
                                          </p:stCondLst>
                                        </p:cTn>
                                        <p:tgtEl>
                                          <p:spTgt spid="44"/>
                                        </p:tgtEl>
                                        <p:attrNameLst>
                                          <p:attrName>style.visibility</p:attrName>
                                        </p:attrNameLst>
                                      </p:cBhvr>
                                      <p:to>
                                        <p:strVal val="visible"/>
                                      </p:to>
                                    </p:set>
                                    <p:animEffect transition="in" filter="fade">
                                      <p:cBhvr>
                                        <p:cTn id="15" dur="500"/>
                                        <p:tgtEl>
                                          <p:spTgt spid="44"/>
                                        </p:tgtEl>
                                      </p:cBhvr>
                                    </p:animEffect>
                                  </p:childTnLst>
                                </p:cTn>
                              </p:par>
                              <p:par>
                                <p:cTn id="16" presetID="63" presetClass="path" presetSubtype="0" accel="50000" decel="50000" fill="hold" grpId="1" nodeType="withEffect">
                                  <p:stCondLst>
                                    <p:cond delay="500"/>
                                  </p:stCondLst>
                                  <p:childTnLst>
                                    <p:animMotion origin="layout" path="M -0.16667 -1.85185E-6 L -2.5E-6 -1.85185E-6 " pathEditMode="relative" rAng="0" ptsTypes="AA">
                                      <p:cBhvr>
                                        <p:cTn id="17" dur="2000" fill="hold"/>
                                        <p:tgtEl>
                                          <p:spTgt spid="44"/>
                                        </p:tgtEl>
                                        <p:attrNameLst>
                                          <p:attrName>ppt_x</p:attrName>
                                          <p:attrName>ppt_y</p:attrName>
                                        </p:attrNameLst>
                                      </p:cBhvr>
                                      <p:rCtr x="8880" y="0"/>
                                    </p:animMotion>
                                  </p:childTnLst>
                                </p:cTn>
                              </p:par>
                              <p:par>
                                <p:cTn id="18" presetID="10" presetClass="entr" presetSubtype="0" fill="hold" grpId="0" nodeType="withEffect">
                                  <p:stCondLst>
                                    <p:cond delay="750"/>
                                  </p:stCondLst>
                                  <p:childTnLst>
                                    <p:set>
                                      <p:cBhvr>
                                        <p:cTn id="19" dur="1" fill="hold">
                                          <p:stCondLst>
                                            <p:cond delay="0"/>
                                          </p:stCondLst>
                                        </p:cTn>
                                        <p:tgtEl>
                                          <p:spTgt spid="45"/>
                                        </p:tgtEl>
                                        <p:attrNameLst>
                                          <p:attrName>style.visibility</p:attrName>
                                        </p:attrNameLst>
                                      </p:cBhvr>
                                      <p:to>
                                        <p:strVal val="visible"/>
                                      </p:to>
                                    </p:set>
                                    <p:animEffect transition="in" filter="fade">
                                      <p:cBhvr>
                                        <p:cTn id="20" dur="500"/>
                                        <p:tgtEl>
                                          <p:spTgt spid="45"/>
                                        </p:tgtEl>
                                      </p:cBhvr>
                                    </p:animEffect>
                                  </p:childTnLst>
                                </p:cTn>
                              </p:par>
                              <p:par>
                                <p:cTn id="21" presetID="63" presetClass="path" presetSubtype="0" accel="50000" decel="50000" fill="hold" grpId="1" nodeType="withEffect">
                                  <p:stCondLst>
                                    <p:cond delay="750"/>
                                  </p:stCondLst>
                                  <p:childTnLst>
                                    <p:animMotion origin="layout" path="M -0.16667 -1.85185E-6 L -2.5E-6 -1.85185E-6 " pathEditMode="relative" rAng="0" ptsTypes="AA">
                                      <p:cBhvr>
                                        <p:cTn id="22" dur="2000" fill="hold"/>
                                        <p:tgtEl>
                                          <p:spTgt spid="45"/>
                                        </p:tgtEl>
                                        <p:attrNameLst>
                                          <p:attrName>ppt_x</p:attrName>
                                          <p:attrName>ppt_y</p:attrName>
                                        </p:attrNameLst>
                                      </p:cBhvr>
                                      <p:rCtr x="8880" y="0"/>
                                    </p:animMotion>
                                  </p:childTnLst>
                                </p:cTn>
                              </p:par>
                              <p:par>
                                <p:cTn id="23" presetID="22" presetClass="entr" presetSubtype="8" fill="hold" nodeType="withEffect">
                                  <p:stCondLst>
                                    <p:cond delay="2000"/>
                                  </p:stCondLst>
                                  <p:childTnLst>
                                    <p:set>
                                      <p:cBhvr>
                                        <p:cTn id="24" dur="1" fill="hold">
                                          <p:stCondLst>
                                            <p:cond delay="0"/>
                                          </p:stCondLst>
                                        </p:cTn>
                                        <p:tgtEl>
                                          <p:spTgt spid="46"/>
                                        </p:tgtEl>
                                        <p:attrNameLst>
                                          <p:attrName>style.visibility</p:attrName>
                                        </p:attrNameLst>
                                      </p:cBhvr>
                                      <p:to>
                                        <p:strVal val="visible"/>
                                      </p:to>
                                    </p:set>
                                    <p:animEffect transition="in" filter="wipe(left)">
                                      <p:cBhvr>
                                        <p:cTn id="25" dur="10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4" grpId="1" animBg="1"/>
      <p:bldP spid="45" grpId="0" animBg="1"/>
      <p:bldP spid="45" grpId="1" animBg="1"/>
      <p:bldP spid="49" grpId="0" animBg="1"/>
      <p:bldP spid="49" grpId="1" animBg="1"/>
      <p:bldP spid="50"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矩形 43"/>
          <p:cNvSpPr/>
          <p:nvPr/>
        </p:nvSpPr>
        <p:spPr>
          <a:xfrm rot="13500000">
            <a:off x="1338014" y="553189"/>
            <a:ext cx="291422" cy="291423"/>
          </a:xfrm>
          <a:prstGeom prst="rect">
            <a:avLst/>
          </a:prstGeom>
          <a:solidFill>
            <a:srgbClr val="18478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45" name="矩形 44"/>
          <p:cNvSpPr/>
          <p:nvPr/>
        </p:nvSpPr>
        <p:spPr>
          <a:xfrm rot="13500000">
            <a:off x="1591471" y="587059"/>
            <a:ext cx="223681" cy="223682"/>
          </a:xfrm>
          <a:prstGeom prst="rect">
            <a:avLst/>
          </a:prstGeom>
          <a:solidFill>
            <a:srgbClr val="18478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cs typeface="+mn-ea"/>
              <a:sym typeface="+mn-lt"/>
            </a:endParaRPr>
          </a:p>
        </p:txBody>
      </p:sp>
      <p:grpSp>
        <p:nvGrpSpPr>
          <p:cNvPr id="46" name="组合 45"/>
          <p:cNvGrpSpPr/>
          <p:nvPr/>
        </p:nvGrpSpPr>
        <p:grpSpPr>
          <a:xfrm>
            <a:off x="1935444" y="393958"/>
            <a:ext cx="3705496" cy="592217"/>
            <a:chOff x="330188" y="329522"/>
            <a:chExt cx="3705496" cy="592217"/>
          </a:xfrm>
        </p:grpSpPr>
        <p:sp>
          <p:nvSpPr>
            <p:cNvPr id="47" name="TextBox 62"/>
            <p:cNvSpPr txBox="1"/>
            <p:nvPr/>
          </p:nvSpPr>
          <p:spPr>
            <a:xfrm>
              <a:off x="361533" y="660129"/>
              <a:ext cx="3674151" cy="261610"/>
            </a:xfrm>
            <a:prstGeom prst="rect">
              <a:avLst/>
            </a:prstGeom>
            <a:noFill/>
            <a:effectLst/>
          </p:spPr>
          <p:txBody>
            <a:bodyPr wrap="square" rtlCol="0">
              <a:spAutoFit/>
            </a:bodyPr>
            <a:lstStyle/>
            <a:p>
              <a:r>
                <a:rPr lang="en-US" altLang="zh-CN" sz="1100" dirty="0">
                  <a:solidFill>
                    <a:prstClr val="black">
                      <a:lumMod val="50000"/>
                      <a:lumOff val="50000"/>
                    </a:prstClr>
                  </a:solidFill>
                  <a:latin typeface="微软雅黑" panose="020B0503020204020204" pitchFamily="34" charset="-122"/>
                  <a:ea typeface="微软雅黑" panose="020B0503020204020204" pitchFamily="34" charset="-122"/>
                  <a:cs typeface="+mn-ea"/>
                  <a:sym typeface="+mn-lt"/>
                </a:rPr>
                <a:t>We provide the best way to  your business.</a:t>
              </a:r>
            </a:p>
          </p:txBody>
        </p:sp>
        <p:sp>
          <p:nvSpPr>
            <p:cNvPr id="48" name="矩形 47"/>
            <p:cNvSpPr/>
            <p:nvPr/>
          </p:nvSpPr>
          <p:spPr>
            <a:xfrm>
              <a:off x="330188" y="329522"/>
              <a:ext cx="2973537" cy="461665"/>
            </a:xfrm>
            <a:prstGeom prst="rect">
              <a:avLst/>
            </a:prstGeom>
          </p:spPr>
          <p:txBody>
            <a:bodyPr wrap="square">
              <a:spAutoFit/>
            </a:bodyPr>
            <a:lstStyle/>
            <a:p>
              <a:r>
                <a:rPr lang="zh-CN" altLang="en-US" sz="2400" dirty="0" smtClean="0">
                  <a:solidFill>
                    <a:srgbClr val="18478F"/>
                  </a:solidFill>
                  <a:latin typeface="微软雅黑" panose="020B0503020204020204" pitchFamily="34" charset="-122"/>
                  <a:ea typeface="微软雅黑" panose="020B0503020204020204" pitchFamily="34" charset="-122"/>
                  <a:cs typeface="+mn-ea"/>
                  <a:sym typeface="+mn-lt"/>
                </a:rPr>
                <a:t>验证和评估</a:t>
              </a:r>
              <a:endParaRPr lang="en-US" altLang="zh-CN" sz="2400" dirty="0">
                <a:solidFill>
                  <a:srgbClr val="18478F"/>
                </a:solidFill>
                <a:latin typeface="微软雅黑" panose="020B0503020204020204" pitchFamily="34" charset="-122"/>
                <a:ea typeface="微软雅黑" panose="020B0503020204020204" pitchFamily="34" charset="-122"/>
                <a:cs typeface="+mn-ea"/>
                <a:sym typeface="+mn-lt"/>
              </a:endParaRPr>
            </a:p>
          </p:txBody>
        </p:sp>
      </p:grpSp>
      <p:sp>
        <p:nvSpPr>
          <p:cNvPr id="49" name="圆角矩形 48"/>
          <p:cNvSpPr/>
          <p:nvPr/>
        </p:nvSpPr>
        <p:spPr>
          <a:xfrm rot="2700000">
            <a:off x="451479" y="347642"/>
            <a:ext cx="702516" cy="702516"/>
          </a:xfrm>
          <a:prstGeom prst="roundRect">
            <a:avLst/>
          </a:prstGeom>
          <a:gradFill>
            <a:gsLst>
              <a:gs pos="0">
                <a:srgbClr val="FFFFFF"/>
              </a:gs>
              <a:gs pos="100000">
                <a:schemeClr val="bg1">
                  <a:lumMod val="95000"/>
                </a:schemeClr>
              </a:gs>
            </a:gsLst>
            <a:lin ang="15000000" scaled="0"/>
          </a:gradFill>
          <a:ln w="25400">
            <a:gradFill>
              <a:gsLst>
                <a:gs pos="0">
                  <a:schemeClr val="bg1"/>
                </a:gs>
                <a:gs pos="100000">
                  <a:schemeClr val="bg1">
                    <a:lumMod val="95000"/>
                  </a:schemeClr>
                </a:gs>
              </a:gsLst>
              <a:lin ang="5400000" scaled="1"/>
            </a:gradFill>
          </a:ln>
          <a:effectLst>
            <a:outerShdw blurRad="63500" sx="103000" sy="103000" algn="ctr"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cs typeface="+mn-ea"/>
              <a:sym typeface="+mn-lt"/>
            </a:endParaRPr>
          </a:p>
        </p:txBody>
      </p:sp>
      <p:pic>
        <p:nvPicPr>
          <p:cNvPr id="6" name="图片 5"/>
          <p:cNvPicPr>
            <a:picLocks noChangeAspect="1"/>
          </p:cNvPicPr>
          <p:nvPr/>
        </p:nvPicPr>
        <p:blipFill>
          <a:blip r:embed="rId3"/>
          <a:stretch>
            <a:fillRect/>
          </a:stretch>
        </p:blipFill>
        <p:spPr>
          <a:xfrm>
            <a:off x="1152421" y="1195654"/>
            <a:ext cx="9658350" cy="2838450"/>
          </a:xfrm>
          <a:prstGeom prst="rect">
            <a:avLst/>
          </a:prstGeom>
        </p:spPr>
      </p:pic>
      <p:pic>
        <p:nvPicPr>
          <p:cNvPr id="7" name="图片 6"/>
          <p:cNvPicPr>
            <a:picLocks noChangeAspect="1"/>
          </p:cNvPicPr>
          <p:nvPr/>
        </p:nvPicPr>
        <p:blipFill>
          <a:blip r:embed="rId4"/>
          <a:stretch>
            <a:fillRect/>
          </a:stretch>
        </p:blipFill>
        <p:spPr>
          <a:xfrm>
            <a:off x="2329444" y="4067759"/>
            <a:ext cx="7534275" cy="2571750"/>
          </a:xfrm>
          <a:prstGeom prst="rect">
            <a:avLst/>
          </a:prstGeom>
        </p:spPr>
      </p:pic>
    </p:spTree>
    <p:extLst>
      <p:ext uri="{BB962C8B-B14F-4D97-AF65-F5344CB8AC3E}">
        <p14:creationId xmlns:p14="http://schemas.microsoft.com/office/powerpoint/2010/main" val="3321198374"/>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500"/>
                                        <p:tgtEl>
                                          <p:spTgt spid="49"/>
                                        </p:tgtEl>
                                      </p:cBhvr>
                                    </p:animEffect>
                                  </p:childTnLst>
                                </p:cTn>
                              </p:par>
                              <p:par>
                                <p:cTn id="8" presetID="63" presetClass="path" presetSubtype="0" accel="50000" decel="50000" fill="hold" grpId="1" nodeType="withEffect">
                                  <p:stCondLst>
                                    <p:cond delay="0"/>
                                  </p:stCondLst>
                                  <p:childTnLst>
                                    <p:animMotion origin="layout" path="M -0.16667 -1.85185E-6 L -2.5E-6 -1.85185E-6 " pathEditMode="relative" rAng="0" ptsTypes="AA">
                                      <p:cBhvr>
                                        <p:cTn id="9" dur="2000" fill="hold"/>
                                        <p:tgtEl>
                                          <p:spTgt spid="49"/>
                                        </p:tgtEl>
                                        <p:attrNameLst>
                                          <p:attrName>ppt_x</p:attrName>
                                          <p:attrName>ppt_y</p:attrName>
                                        </p:attrNameLst>
                                      </p:cBhvr>
                                      <p:rCtr x="8880" y="0"/>
                                    </p:animMotion>
                                  </p:childTnLst>
                                </p:cTn>
                              </p:par>
                              <p:par>
                                <p:cTn id="10" presetID="10" presetClass="entr" presetSubtype="0" fill="hold" grpId="0" nodeType="withEffect">
                                  <p:stCondLst>
                                    <p:cond delay="500"/>
                                  </p:stCondLst>
                                  <p:childTnLst>
                                    <p:set>
                                      <p:cBhvr>
                                        <p:cTn id="11" dur="1" fill="hold">
                                          <p:stCondLst>
                                            <p:cond delay="0"/>
                                          </p:stCondLst>
                                        </p:cTn>
                                        <p:tgtEl>
                                          <p:spTgt spid="44"/>
                                        </p:tgtEl>
                                        <p:attrNameLst>
                                          <p:attrName>style.visibility</p:attrName>
                                        </p:attrNameLst>
                                      </p:cBhvr>
                                      <p:to>
                                        <p:strVal val="visible"/>
                                      </p:to>
                                    </p:set>
                                    <p:animEffect transition="in" filter="fade">
                                      <p:cBhvr>
                                        <p:cTn id="12" dur="500"/>
                                        <p:tgtEl>
                                          <p:spTgt spid="44"/>
                                        </p:tgtEl>
                                      </p:cBhvr>
                                    </p:animEffect>
                                  </p:childTnLst>
                                </p:cTn>
                              </p:par>
                              <p:par>
                                <p:cTn id="13" presetID="63" presetClass="path" presetSubtype="0" accel="50000" decel="50000" fill="hold" grpId="1" nodeType="withEffect">
                                  <p:stCondLst>
                                    <p:cond delay="500"/>
                                  </p:stCondLst>
                                  <p:childTnLst>
                                    <p:animMotion origin="layout" path="M -0.16667 -1.85185E-6 L -2.5E-6 -1.85185E-6 " pathEditMode="relative" rAng="0" ptsTypes="AA">
                                      <p:cBhvr>
                                        <p:cTn id="14" dur="2000" fill="hold"/>
                                        <p:tgtEl>
                                          <p:spTgt spid="44"/>
                                        </p:tgtEl>
                                        <p:attrNameLst>
                                          <p:attrName>ppt_x</p:attrName>
                                          <p:attrName>ppt_y</p:attrName>
                                        </p:attrNameLst>
                                      </p:cBhvr>
                                      <p:rCtr x="8880" y="0"/>
                                    </p:animMotion>
                                  </p:childTnLst>
                                </p:cTn>
                              </p:par>
                              <p:par>
                                <p:cTn id="15" presetID="10" presetClass="entr" presetSubtype="0" fill="hold" grpId="0" nodeType="withEffect">
                                  <p:stCondLst>
                                    <p:cond delay="750"/>
                                  </p:stCondLst>
                                  <p:childTnLst>
                                    <p:set>
                                      <p:cBhvr>
                                        <p:cTn id="16" dur="1" fill="hold">
                                          <p:stCondLst>
                                            <p:cond delay="0"/>
                                          </p:stCondLst>
                                        </p:cTn>
                                        <p:tgtEl>
                                          <p:spTgt spid="45"/>
                                        </p:tgtEl>
                                        <p:attrNameLst>
                                          <p:attrName>style.visibility</p:attrName>
                                        </p:attrNameLst>
                                      </p:cBhvr>
                                      <p:to>
                                        <p:strVal val="visible"/>
                                      </p:to>
                                    </p:set>
                                    <p:animEffect transition="in" filter="fade">
                                      <p:cBhvr>
                                        <p:cTn id="17" dur="500"/>
                                        <p:tgtEl>
                                          <p:spTgt spid="45"/>
                                        </p:tgtEl>
                                      </p:cBhvr>
                                    </p:animEffect>
                                  </p:childTnLst>
                                </p:cTn>
                              </p:par>
                              <p:par>
                                <p:cTn id="18" presetID="63" presetClass="path" presetSubtype="0" accel="50000" decel="50000" fill="hold" grpId="1" nodeType="withEffect">
                                  <p:stCondLst>
                                    <p:cond delay="750"/>
                                  </p:stCondLst>
                                  <p:childTnLst>
                                    <p:animMotion origin="layout" path="M -0.16667 -1.85185E-6 L -2.5E-6 -1.85185E-6 " pathEditMode="relative" rAng="0" ptsTypes="AA">
                                      <p:cBhvr>
                                        <p:cTn id="19" dur="2000" fill="hold"/>
                                        <p:tgtEl>
                                          <p:spTgt spid="45"/>
                                        </p:tgtEl>
                                        <p:attrNameLst>
                                          <p:attrName>ppt_x</p:attrName>
                                          <p:attrName>ppt_y</p:attrName>
                                        </p:attrNameLst>
                                      </p:cBhvr>
                                      <p:rCtr x="8880" y="0"/>
                                    </p:animMotion>
                                  </p:childTnLst>
                                </p:cTn>
                              </p:par>
                              <p:par>
                                <p:cTn id="20" presetID="22" presetClass="entr" presetSubtype="8" fill="hold" nodeType="withEffect">
                                  <p:stCondLst>
                                    <p:cond delay="2000"/>
                                  </p:stCondLst>
                                  <p:childTnLst>
                                    <p:set>
                                      <p:cBhvr>
                                        <p:cTn id="21" dur="1" fill="hold">
                                          <p:stCondLst>
                                            <p:cond delay="0"/>
                                          </p:stCondLst>
                                        </p:cTn>
                                        <p:tgtEl>
                                          <p:spTgt spid="46"/>
                                        </p:tgtEl>
                                        <p:attrNameLst>
                                          <p:attrName>style.visibility</p:attrName>
                                        </p:attrNameLst>
                                      </p:cBhvr>
                                      <p:to>
                                        <p:strVal val="visible"/>
                                      </p:to>
                                    </p:set>
                                    <p:animEffect transition="in" filter="wipe(left)">
                                      <p:cBhvr>
                                        <p:cTn id="22" dur="10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4" grpId="1" animBg="1"/>
      <p:bldP spid="45" grpId="0" animBg="1"/>
      <p:bldP spid="45" grpId="1" animBg="1"/>
      <p:bldP spid="49" grpId="0" animBg="1"/>
      <p:bldP spid="49" grpId="1"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矩形 43"/>
          <p:cNvSpPr/>
          <p:nvPr/>
        </p:nvSpPr>
        <p:spPr>
          <a:xfrm rot="13500000">
            <a:off x="1338014" y="553189"/>
            <a:ext cx="291422" cy="291423"/>
          </a:xfrm>
          <a:prstGeom prst="rect">
            <a:avLst/>
          </a:prstGeom>
          <a:solidFill>
            <a:srgbClr val="18478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45" name="矩形 44"/>
          <p:cNvSpPr/>
          <p:nvPr/>
        </p:nvSpPr>
        <p:spPr>
          <a:xfrm rot="13500000">
            <a:off x="1591471" y="587059"/>
            <a:ext cx="223681" cy="223682"/>
          </a:xfrm>
          <a:prstGeom prst="rect">
            <a:avLst/>
          </a:prstGeom>
          <a:solidFill>
            <a:srgbClr val="18478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cs typeface="+mn-ea"/>
              <a:sym typeface="+mn-lt"/>
            </a:endParaRPr>
          </a:p>
        </p:txBody>
      </p:sp>
      <p:grpSp>
        <p:nvGrpSpPr>
          <p:cNvPr id="46" name="组合 45"/>
          <p:cNvGrpSpPr/>
          <p:nvPr/>
        </p:nvGrpSpPr>
        <p:grpSpPr>
          <a:xfrm>
            <a:off x="1935444" y="393958"/>
            <a:ext cx="3705496" cy="592217"/>
            <a:chOff x="330188" y="329522"/>
            <a:chExt cx="3705496" cy="592217"/>
          </a:xfrm>
        </p:grpSpPr>
        <p:sp>
          <p:nvSpPr>
            <p:cNvPr id="47" name="TextBox 62"/>
            <p:cNvSpPr txBox="1"/>
            <p:nvPr/>
          </p:nvSpPr>
          <p:spPr>
            <a:xfrm>
              <a:off x="361533" y="660129"/>
              <a:ext cx="3674151" cy="261610"/>
            </a:xfrm>
            <a:prstGeom prst="rect">
              <a:avLst/>
            </a:prstGeom>
            <a:noFill/>
            <a:effectLst/>
          </p:spPr>
          <p:txBody>
            <a:bodyPr wrap="square" rtlCol="0">
              <a:spAutoFit/>
            </a:bodyPr>
            <a:lstStyle/>
            <a:p>
              <a:r>
                <a:rPr lang="en-US" altLang="zh-CN" sz="1100" dirty="0">
                  <a:solidFill>
                    <a:prstClr val="black">
                      <a:lumMod val="50000"/>
                      <a:lumOff val="50000"/>
                    </a:prstClr>
                  </a:solidFill>
                  <a:latin typeface="微软雅黑" panose="020B0503020204020204" pitchFamily="34" charset="-122"/>
                  <a:ea typeface="微软雅黑" panose="020B0503020204020204" pitchFamily="34" charset="-122"/>
                  <a:cs typeface="+mn-ea"/>
                  <a:sym typeface="+mn-lt"/>
                </a:rPr>
                <a:t>We provide the best way to  your business.</a:t>
              </a:r>
            </a:p>
          </p:txBody>
        </p:sp>
        <p:sp>
          <p:nvSpPr>
            <p:cNvPr id="48" name="矩形 47"/>
            <p:cNvSpPr/>
            <p:nvPr/>
          </p:nvSpPr>
          <p:spPr>
            <a:xfrm>
              <a:off x="330188" y="329522"/>
              <a:ext cx="2973537" cy="461665"/>
            </a:xfrm>
            <a:prstGeom prst="rect">
              <a:avLst/>
            </a:prstGeom>
          </p:spPr>
          <p:txBody>
            <a:bodyPr wrap="square">
              <a:spAutoFit/>
            </a:bodyPr>
            <a:lstStyle/>
            <a:p>
              <a:r>
                <a:rPr lang="zh-CN" altLang="en-US" sz="2400" dirty="0" smtClean="0">
                  <a:solidFill>
                    <a:srgbClr val="18478F"/>
                  </a:solidFill>
                  <a:latin typeface="微软雅黑" panose="020B0503020204020204" pitchFamily="34" charset="-122"/>
                  <a:ea typeface="微软雅黑" panose="020B0503020204020204" pitchFamily="34" charset="-122"/>
                  <a:cs typeface="+mn-ea"/>
                  <a:sym typeface="+mn-lt"/>
                </a:rPr>
                <a:t>验证和评估</a:t>
              </a:r>
              <a:endParaRPr lang="en-US" altLang="zh-CN" sz="2400" dirty="0">
                <a:solidFill>
                  <a:srgbClr val="18478F"/>
                </a:solidFill>
                <a:latin typeface="微软雅黑" panose="020B0503020204020204" pitchFamily="34" charset="-122"/>
                <a:ea typeface="微软雅黑" panose="020B0503020204020204" pitchFamily="34" charset="-122"/>
                <a:cs typeface="+mn-ea"/>
                <a:sym typeface="+mn-lt"/>
              </a:endParaRPr>
            </a:p>
          </p:txBody>
        </p:sp>
      </p:grpSp>
      <p:sp>
        <p:nvSpPr>
          <p:cNvPr id="49" name="圆角矩形 48"/>
          <p:cNvSpPr/>
          <p:nvPr/>
        </p:nvSpPr>
        <p:spPr>
          <a:xfrm rot="2700000">
            <a:off x="451479" y="347642"/>
            <a:ext cx="702516" cy="702516"/>
          </a:xfrm>
          <a:prstGeom prst="roundRect">
            <a:avLst/>
          </a:prstGeom>
          <a:gradFill>
            <a:gsLst>
              <a:gs pos="0">
                <a:srgbClr val="FFFFFF"/>
              </a:gs>
              <a:gs pos="100000">
                <a:schemeClr val="bg1">
                  <a:lumMod val="95000"/>
                </a:schemeClr>
              </a:gs>
            </a:gsLst>
            <a:lin ang="15000000" scaled="0"/>
          </a:gradFill>
          <a:ln w="25400">
            <a:gradFill>
              <a:gsLst>
                <a:gs pos="0">
                  <a:schemeClr val="bg1"/>
                </a:gs>
                <a:gs pos="100000">
                  <a:schemeClr val="bg1">
                    <a:lumMod val="95000"/>
                  </a:schemeClr>
                </a:gs>
              </a:gsLst>
              <a:lin ang="5400000" scaled="1"/>
            </a:gradFill>
          </a:ln>
          <a:effectLst>
            <a:outerShdw blurRad="63500" sx="103000" sy="103000" algn="ctr"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cs typeface="+mn-ea"/>
              <a:sym typeface="+mn-lt"/>
            </a:endParaRPr>
          </a:p>
        </p:txBody>
      </p:sp>
      <p:pic>
        <p:nvPicPr>
          <p:cNvPr id="3" name="图片 2"/>
          <p:cNvPicPr>
            <a:picLocks noChangeAspect="1"/>
          </p:cNvPicPr>
          <p:nvPr/>
        </p:nvPicPr>
        <p:blipFill>
          <a:blip r:embed="rId3"/>
          <a:stretch>
            <a:fillRect/>
          </a:stretch>
        </p:blipFill>
        <p:spPr>
          <a:xfrm>
            <a:off x="1766887" y="1919287"/>
            <a:ext cx="8658225" cy="3019425"/>
          </a:xfrm>
          <a:prstGeom prst="rect">
            <a:avLst/>
          </a:prstGeom>
        </p:spPr>
      </p:pic>
    </p:spTree>
    <p:extLst>
      <p:ext uri="{BB962C8B-B14F-4D97-AF65-F5344CB8AC3E}">
        <p14:creationId xmlns:p14="http://schemas.microsoft.com/office/powerpoint/2010/main" val="295793246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500"/>
                                        <p:tgtEl>
                                          <p:spTgt spid="49"/>
                                        </p:tgtEl>
                                      </p:cBhvr>
                                    </p:animEffect>
                                  </p:childTnLst>
                                </p:cTn>
                              </p:par>
                              <p:par>
                                <p:cTn id="8" presetID="63" presetClass="path" presetSubtype="0" accel="50000" decel="50000" fill="hold" grpId="1" nodeType="withEffect">
                                  <p:stCondLst>
                                    <p:cond delay="0"/>
                                  </p:stCondLst>
                                  <p:childTnLst>
                                    <p:animMotion origin="layout" path="M -0.16667 -1.85185E-6 L -2.5E-6 -1.85185E-6 " pathEditMode="relative" rAng="0" ptsTypes="AA">
                                      <p:cBhvr>
                                        <p:cTn id="9" dur="2000" fill="hold"/>
                                        <p:tgtEl>
                                          <p:spTgt spid="49"/>
                                        </p:tgtEl>
                                        <p:attrNameLst>
                                          <p:attrName>ppt_x</p:attrName>
                                          <p:attrName>ppt_y</p:attrName>
                                        </p:attrNameLst>
                                      </p:cBhvr>
                                      <p:rCtr x="8880" y="0"/>
                                    </p:animMotion>
                                  </p:childTnLst>
                                </p:cTn>
                              </p:par>
                              <p:par>
                                <p:cTn id="10" presetID="10" presetClass="entr" presetSubtype="0" fill="hold" grpId="0" nodeType="withEffect">
                                  <p:stCondLst>
                                    <p:cond delay="500"/>
                                  </p:stCondLst>
                                  <p:childTnLst>
                                    <p:set>
                                      <p:cBhvr>
                                        <p:cTn id="11" dur="1" fill="hold">
                                          <p:stCondLst>
                                            <p:cond delay="0"/>
                                          </p:stCondLst>
                                        </p:cTn>
                                        <p:tgtEl>
                                          <p:spTgt spid="44"/>
                                        </p:tgtEl>
                                        <p:attrNameLst>
                                          <p:attrName>style.visibility</p:attrName>
                                        </p:attrNameLst>
                                      </p:cBhvr>
                                      <p:to>
                                        <p:strVal val="visible"/>
                                      </p:to>
                                    </p:set>
                                    <p:animEffect transition="in" filter="fade">
                                      <p:cBhvr>
                                        <p:cTn id="12" dur="500"/>
                                        <p:tgtEl>
                                          <p:spTgt spid="44"/>
                                        </p:tgtEl>
                                      </p:cBhvr>
                                    </p:animEffect>
                                  </p:childTnLst>
                                </p:cTn>
                              </p:par>
                              <p:par>
                                <p:cTn id="13" presetID="63" presetClass="path" presetSubtype="0" accel="50000" decel="50000" fill="hold" grpId="1" nodeType="withEffect">
                                  <p:stCondLst>
                                    <p:cond delay="500"/>
                                  </p:stCondLst>
                                  <p:childTnLst>
                                    <p:animMotion origin="layout" path="M -0.16667 -1.85185E-6 L -2.5E-6 -1.85185E-6 " pathEditMode="relative" rAng="0" ptsTypes="AA">
                                      <p:cBhvr>
                                        <p:cTn id="14" dur="2000" fill="hold"/>
                                        <p:tgtEl>
                                          <p:spTgt spid="44"/>
                                        </p:tgtEl>
                                        <p:attrNameLst>
                                          <p:attrName>ppt_x</p:attrName>
                                          <p:attrName>ppt_y</p:attrName>
                                        </p:attrNameLst>
                                      </p:cBhvr>
                                      <p:rCtr x="8880" y="0"/>
                                    </p:animMotion>
                                  </p:childTnLst>
                                </p:cTn>
                              </p:par>
                              <p:par>
                                <p:cTn id="15" presetID="10" presetClass="entr" presetSubtype="0" fill="hold" grpId="0" nodeType="withEffect">
                                  <p:stCondLst>
                                    <p:cond delay="750"/>
                                  </p:stCondLst>
                                  <p:childTnLst>
                                    <p:set>
                                      <p:cBhvr>
                                        <p:cTn id="16" dur="1" fill="hold">
                                          <p:stCondLst>
                                            <p:cond delay="0"/>
                                          </p:stCondLst>
                                        </p:cTn>
                                        <p:tgtEl>
                                          <p:spTgt spid="45"/>
                                        </p:tgtEl>
                                        <p:attrNameLst>
                                          <p:attrName>style.visibility</p:attrName>
                                        </p:attrNameLst>
                                      </p:cBhvr>
                                      <p:to>
                                        <p:strVal val="visible"/>
                                      </p:to>
                                    </p:set>
                                    <p:animEffect transition="in" filter="fade">
                                      <p:cBhvr>
                                        <p:cTn id="17" dur="500"/>
                                        <p:tgtEl>
                                          <p:spTgt spid="45"/>
                                        </p:tgtEl>
                                      </p:cBhvr>
                                    </p:animEffect>
                                  </p:childTnLst>
                                </p:cTn>
                              </p:par>
                              <p:par>
                                <p:cTn id="18" presetID="63" presetClass="path" presetSubtype="0" accel="50000" decel="50000" fill="hold" grpId="1" nodeType="withEffect">
                                  <p:stCondLst>
                                    <p:cond delay="750"/>
                                  </p:stCondLst>
                                  <p:childTnLst>
                                    <p:animMotion origin="layout" path="M -0.16667 -1.85185E-6 L -2.5E-6 -1.85185E-6 " pathEditMode="relative" rAng="0" ptsTypes="AA">
                                      <p:cBhvr>
                                        <p:cTn id="19" dur="2000" fill="hold"/>
                                        <p:tgtEl>
                                          <p:spTgt spid="45"/>
                                        </p:tgtEl>
                                        <p:attrNameLst>
                                          <p:attrName>ppt_x</p:attrName>
                                          <p:attrName>ppt_y</p:attrName>
                                        </p:attrNameLst>
                                      </p:cBhvr>
                                      <p:rCtr x="8880" y="0"/>
                                    </p:animMotion>
                                  </p:childTnLst>
                                </p:cTn>
                              </p:par>
                              <p:par>
                                <p:cTn id="20" presetID="22" presetClass="entr" presetSubtype="8" fill="hold" nodeType="withEffect">
                                  <p:stCondLst>
                                    <p:cond delay="2000"/>
                                  </p:stCondLst>
                                  <p:childTnLst>
                                    <p:set>
                                      <p:cBhvr>
                                        <p:cTn id="21" dur="1" fill="hold">
                                          <p:stCondLst>
                                            <p:cond delay="0"/>
                                          </p:stCondLst>
                                        </p:cTn>
                                        <p:tgtEl>
                                          <p:spTgt spid="46"/>
                                        </p:tgtEl>
                                        <p:attrNameLst>
                                          <p:attrName>style.visibility</p:attrName>
                                        </p:attrNameLst>
                                      </p:cBhvr>
                                      <p:to>
                                        <p:strVal val="visible"/>
                                      </p:to>
                                    </p:set>
                                    <p:animEffect transition="in" filter="wipe(left)">
                                      <p:cBhvr>
                                        <p:cTn id="22" dur="10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4" grpId="1" animBg="1"/>
      <p:bldP spid="45" grpId="0" animBg="1"/>
      <p:bldP spid="45" grpId="1" animBg="1"/>
      <p:bldP spid="49" grpId="0" animBg="1"/>
      <p:bldP spid="49" grpId="1"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矩形 43"/>
          <p:cNvSpPr/>
          <p:nvPr/>
        </p:nvSpPr>
        <p:spPr>
          <a:xfrm rot="13500000">
            <a:off x="1338014" y="553189"/>
            <a:ext cx="291422" cy="291423"/>
          </a:xfrm>
          <a:prstGeom prst="rect">
            <a:avLst/>
          </a:prstGeom>
          <a:solidFill>
            <a:srgbClr val="18478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45" name="矩形 44"/>
          <p:cNvSpPr/>
          <p:nvPr/>
        </p:nvSpPr>
        <p:spPr>
          <a:xfrm rot="13500000">
            <a:off x="1591471" y="587059"/>
            <a:ext cx="223681" cy="223682"/>
          </a:xfrm>
          <a:prstGeom prst="rect">
            <a:avLst/>
          </a:prstGeom>
          <a:solidFill>
            <a:srgbClr val="18478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cs typeface="+mn-ea"/>
              <a:sym typeface="+mn-lt"/>
            </a:endParaRPr>
          </a:p>
        </p:txBody>
      </p:sp>
      <p:grpSp>
        <p:nvGrpSpPr>
          <p:cNvPr id="46" name="组合 45"/>
          <p:cNvGrpSpPr/>
          <p:nvPr/>
        </p:nvGrpSpPr>
        <p:grpSpPr>
          <a:xfrm>
            <a:off x="1935444" y="393958"/>
            <a:ext cx="3705496" cy="592217"/>
            <a:chOff x="330188" y="329522"/>
            <a:chExt cx="3705496" cy="592217"/>
          </a:xfrm>
        </p:grpSpPr>
        <p:sp>
          <p:nvSpPr>
            <p:cNvPr id="47" name="TextBox 62"/>
            <p:cNvSpPr txBox="1"/>
            <p:nvPr/>
          </p:nvSpPr>
          <p:spPr>
            <a:xfrm>
              <a:off x="361533" y="660129"/>
              <a:ext cx="3674151" cy="261610"/>
            </a:xfrm>
            <a:prstGeom prst="rect">
              <a:avLst/>
            </a:prstGeom>
            <a:noFill/>
            <a:effectLst/>
          </p:spPr>
          <p:txBody>
            <a:bodyPr wrap="square" rtlCol="0">
              <a:spAutoFit/>
            </a:bodyPr>
            <a:lstStyle/>
            <a:p>
              <a:r>
                <a:rPr lang="en-US" altLang="zh-CN" sz="1100" dirty="0">
                  <a:solidFill>
                    <a:prstClr val="black">
                      <a:lumMod val="50000"/>
                      <a:lumOff val="50000"/>
                    </a:prstClr>
                  </a:solidFill>
                  <a:latin typeface="微软雅黑" panose="020B0503020204020204" pitchFamily="34" charset="-122"/>
                  <a:ea typeface="微软雅黑" panose="020B0503020204020204" pitchFamily="34" charset="-122"/>
                  <a:cs typeface="+mn-ea"/>
                  <a:sym typeface="+mn-lt"/>
                </a:rPr>
                <a:t>We provide the best way to  your business.</a:t>
              </a:r>
            </a:p>
          </p:txBody>
        </p:sp>
        <p:sp>
          <p:nvSpPr>
            <p:cNvPr id="48" name="矩形 47"/>
            <p:cNvSpPr/>
            <p:nvPr/>
          </p:nvSpPr>
          <p:spPr>
            <a:xfrm>
              <a:off x="330188" y="329522"/>
              <a:ext cx="2973537" cy="461665"/>
            </a:xfrm>
            <a:prstGeom prst="rect">
              <a:avLst/>
            </a:prstGeom>
          </p:spPr>
          <p:txBody>
            <a:bodyPr wrap="square">
              <a:spAutoFit/>
            </a:bodyPr>
            <a:lstStyle/>
            <a:p>
              <a:r>
                <a:rPr lang="zh-CN" altLang="en-US" sz="2400" dirty="0" smtClean="0">
                  <a:solidFill>
                    <a:srgbClr val="18478F"/>
                  </a:solidFill>
                  <a:latin typeface="微软雅黑" panose="020B0503020204020204" pitchFamily="34" charset="-122"/>
                  <a:ea typeface="微软雅黑" panose="020B0503020204020204" pitchFamily="34" charset="-122"/>
                  <a:cs typeface="+mn-ea"/>
                  <a:sym typeface="+mn-lt"/>
                </a:rPr>
                <a:t>验证和评估</a:t>
              </a:r>
              <a:endParaRPr lang="en-US" altLang="zh-CN" sz="2400" dirty="0">
                <a:solidFill>
                  <a:srgbClr val="18478F"/>
                </a:solidFill>
                <a:latin typeface="微软雅黑" panose="020B0503020204020204" pitchFamily="34" charset="-122"/>
                <a:ea typeface="微软雅黑" panose="020B0503020204020204" pitchFamily="34" charset="-122"/>
                <a:cs typeface="+mn-ea"/>
                <a:sym typeface="+mn-lt"/>
              </a:endParaRPr>
            </a:p>
          </p:txBody>
        </p:sp>
      </p:grpSp>
      <p:sp>
        <p:nvSpPr>
          <p:cNvPr id="49" name="圆角矩形 48"/>
          <p:cNvSpPr/>
          <p:nvPr/>
        </p:nvSpPr>
        <p:spPr>
          <a:xfrm rot="2700000">
            <a:off x="451479" y="347642"/>
            <a:ext cx="702516" cy="702516"/>
          </a:xfrm>
          <a:prstGeom prst="roundRect">
            <a:avLst/>
          </a:prstGeom>
          <a:gradFill>
            <a:gsLst>
              <a:gs pos="0">
                <a:srgbClr val="FFFFFF"/>
              </a:gs>
              <a:gs pos="100000">
                <a:schemeClr val="bg1">
                  <a:lumMod val="95000"/>
                </a:schemeClr>
              </a:gs>
            </a:gsLst>
            <a:lin ang="15000000" scaled="0"/>
          </a:gradFill>
          <a:ln w="25400">
            <a:gradFill>
              <a:gsLst>
                <a:gs pos="0">
                  <a:schemeClr val="bg1"/>
                </a:gs>
                <a:gs pos="100000">
                  <a:schemeClr val="bg1">
                    <a:lumMod val="95000"/>
                  </a:schemeClr>
                </a:gs>
              </a:gsLst>
              <a:lin ang="5400000" scaled="1"/>
            </a:gradFill>
          </a:ln>
          <a:effectLst>
            <a:outerShdw blurRad="63500" sx="103000" sy="103000" algn="ctr"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cs typeface="+mn-ea"/>
              <a:sym typeface="+mn-lt"/>
            </a:endParaRPr>
          </a:p>
        </p:txBody>
      </p:sp>
      <p:pic>
        <p:nvPicPr>
          <p:cNvPr id="2" name="图片 1"/>
          <p:cNvPicPr>
            <a:picLocks noChangeAspect="1"/>
          </p:cNvPicPr>
          <p:nvPr/>
        </p:nvPicPr>
        <p:blipFill>
          <a:blip r:embed="rId3"/>
          <a:stretch>
            <a:fillRect/>
          </a:stretch>
        </p:blipFill>
        <p:spPr>
          <a:xfrm>
            <a:off x="2378786" y="984043"/>
            <a:ext cx="6734927" cy="5599322"/>
          </a:xfrm>
          <a:prstGeom prst="rect">
            <a:avLst/>
          </a:prstGeom>
        </p:spPr>
      </p:pic>
    </p:spTree>
    <p:extLst>
      <p:ext uri="{BB962C8B-B14F-4D97-AF65-F5344CB8AC3E}">
        <p14:creationId xmlns:p14="http://schemas.microsoft.com/office/powerpoint/2010/main" val="867014804"/>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500"/>
                                        <p:tgtEl>
                                          <p:spTgt spid="49"/>
                                        </p:tgtEl>
                                      </p:cBhvr>
                                    </p:animEffect>
                                  </p:childTnLst>
                                </p:cTn>
                              </p:par>
                              <p:par>
                                <p:cTn id="8" presetID="63" presetClass="path" presetSubtype="0" accel="50000" decel="50000" fill="hold" grpId="1" nodeType="withEffect">
                                  <p:stCondLst>
                                    <p:cond delay="0"/>
                                  </p:stCondLst>
                                  <p:childTnLst>
                                    <p:animMotion origin="layout" path="M -0.16667 -1.85185E-6 L -2.5E-6 -1.85185E-6 " pathEditMode="relative" rAng="0" ptsTypes="AA">
                                      <p:cBhvr>
                                        <p:cTn id="9" dur="2000" fill="hold"/>
                                        <p:tgtEl>
                                          <p:spTgt spid="49"/>
                                        </p:tgtEl>
                                        <p:attrNameLst>
                                          <p:attrName>ppt_x</p:attrName>
                                          <p:attrName>ppt_y</p:attrName>
                                        </p:attrNameLst>
                                      </p:cBhvr>
                                      <p:rCtr x="8880" y="0"/>
                                    </p:animMotion>
                                  </p:childTnLst>
                                </p:cTn>
                              </p:par>
                              <p:par>
                                <p:cTn id="10" presetID="10" presetClass="entr" presetSubtype="0" fill="hold" grpId="0" nodeType="withEffect">
                                  <p:stCondLst>
                                    <p:cond delay="500"/>
                                  </p:stCondLst>
                                  <p:childTnLst>
                                    <p:set>
                                      <p:cBhvr>
                                        <p:cTn id="11" dur="1" fill="hold">
                                          <p:stCondLst>
                                            <p:cond delay="0"/>
                                          </p:stCondLst>
                                        </p:cTn>
                                        <p:tgtEl>
                                          <p:spTgt spid="44"/>
                                        </p:tgtEl>
                                        <p:attrNameLst>
                                          <p:attrName>style.visibility</p:attrName>
                                        </p:attrNameLst>
                                      </p:cBhvr>
                                      <p:to>
                                        <p:strVal val="visible"/>
                                      </p:to>
                                    </p:set>
                                    <p:animEffect transition="in" filter="fade">
                                      <p:cBhvr>
                                        <p:cTn id="12" dur="500"/>
                                        <p:tgtEl>
                                          <p:spTgt spid="44"/>
                                        </p:tgtEl>
                                      </p:cBhvr>
                                    </p:animEffect>
                                  </p:childTnLst>
                                </p:cTn>
                              </p:par>
                              <p:par>
                                <p:cTn id="13" presetID="63" presetClass="path" presetSubtype="0" accel="50000" decel="50000" fill="hold" grpId="1" nodeType="withEffect">
                                  <p:stCondLst>
                                    <p:cond delay="500"/>
                                  </p:stCondLst>
                                  <p:childTnLst>
                                    <p:animMotion origin="layout" path="M -0.16667 -1.85185E-6 L -2.5E-6 -1.85185E-6 " pathEditMode="relative" rAng="0" ptsTypes="AA">
                                      <p:cBhvr>
                                        <p:cTn id="14" dur="2000" fill="hold"/>
                                        <p:tgtEl>
                                          <p:spTgt spid="44"/>
                                        </p:tgtEl>
                                        <p:attrNameLst>
                                          <p:attrName>ppt_x</p:attrName>
                                          <p:attrName>ppt_y</p:attrName>
                                        </p:attrNameLst>
                                      </p:cBhvr>
                                      <p:rCtr x="8880" y="0"/>
                                    </p:animMotion>
                                  </p:childTnLst>
                                </p:cTn>
                              </p:par>
                              <p:par>
                                <p:cTn id="15" presetID="10" presetClass="entr" presetSubtype="0" fill="hold" grpId="0" nodeType="withEffect">
                                  <p:stCondLst>
                                    <p:cond delay="750"/>
                                  </p:stCondLst>
                                  <p:childTnLst>
                                    <p:set>
                                      <p:cBhvr>
                                        <p:cTn id="16" dur="1" fill="hold">
                                          <p:stCondLst>
                                            <p:cond delay="0"/>
                                          </p:stCondLst>
                                        </p:cTn>
                                        <p:tgtEl>
                                          <p:spTgt spid="45"/>
                                        </p:tgtEl>
                                        <p:attrNameLst>
                                          <p:attrName>style.visibility</p:attrName>
                                        </p:attrNameLst>
                                      </p:cBhvr>
                                      <p:to>
                                        <p:strVal val="visible"/>
                                      </p:to>
                                    </p:set>
                                    <p:animEffect transition="in" filter="fade">
                                      <p:cBhvr>
                                        <p:cTn id="17" dur="500"/>
                                        <p:tgtEl>
                                          <p:spTgt spid="45"/>
                                        </p:tgtEl>
                                      </p:cBhvr>
                                    </p:animEffect>
                                  </p:childTnLst>
                                </p:cTn>
                              </p:par>
                              <p:par>
                                <p:cTn id="18" presetID="63" presetClass="path" presetSubtype="0" accel="50000" decel="50000" fill="hold" grpId="1" nodeType="withEffect">
                                  <p:stCondLst>
                                    <p:cond delay="750"/>
                                  </p:stCondLst>
                                  <p:childTnLst>
                                    <p:animMotion origin="layout" path="M -0.16667 -1.85185E-6 L -2.5E-6 -1.85185E-6 " pathEditMode="relative" rAng="0" ptsTypes="AA">
                                      <p:cBhvr>
                                        <p:cTn id="19" dur="2000" fill="hold"/>
                                        <p:tgtEl>
                                          <p:spTgt spid="45"/>
                                        </p:tgtEl>
                                        <p:attrNameLst>
                                          <p:attrName>ppt_x</p:attrName>
                                          <p:attrName>ppt_y</p:attrName>
                                        </p:attrNameLst>
                                      </p:cBhvr>
                                      <p:rCtr x="8880" y="0"/>
                                    </p:animMotion>
                                  </p:childTnLst>
                                </p:cTn>
                              </p:par>
                              <p:par>
                                <p:cTn id="20" presetID="22" presetClass="entr" presetSubtype="8" fill="hold" nodeType="withEffect">
                                  <p:stCondLst>
                                    <p:cond delay="2000"/>
                                  </p:stCondLst>
                                  <p:childTnLst>
                                    <p:set>
                                      <p:cBhvr>
                                        <p:cTn id="21" dur="1" fill="hold">
                                          <p:stCondLst>
                                            <p:cond delay="0"/>
                                          </p:stCondLst>
                                        </p:cTn>
                                        <p:tgtEl>
                                          <p:spTgt spid="46"/>
                                        </p:tgtEl>
                                        <p:attrNameLst>
                                          <p:attrName>style.visibility</p:attrName>
                                        </p:attrNameLst>
                                      </p:cBhvr>
                                      <p:to>
                                        <p:strVal val="visible"/>
                                      </p:to>
                                    </p:set>
                                    <p:animEffect transition="in" filter="wipe(left)">
                                      <p:cBhvr>
                                        <p:cTn id="22" dur="10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4" grpId="1" animBg="1"/>
      <p:bldP spid="45" grpId="0" animBg="1"/>
      <p:bldP spid="45" grpId="1" animBg="1"/>
      <p:bldP spid="49" grpId="0" animBg="1"/>
      <p:bldP spid="49" grpId="1"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矩形 43"/>
          <p:cNvSpPr/>
          <p:nvPr/>
        </p:nvSpPr>
        <p:spPr>
          <a:xfrm rot="13500000">
            <a:off x="1338014" y="553189"/>
            <a:ext cx="291422" cy="291423"/>
          </a:xfrm>
          <a:prstGeom prst="rect">
            <a:avLst/>
          </a:prstGeom>
          <a:solidFill>
            <a:srgbClr val="18478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45" name="矩形 44"/>
          <p:cNvSpPr/>
          <p:nvPr/>
        </p:nvSpPr>
        <p:spPr>
          <a:xfrm rot="13500000">
            <a:off x="1591471" y="587059"/>
            <a:ext cx="223681" cy="223682"/>
          </a:xfrm>
          <a:prstGeom prst="rect">
            <a:avLst/>
          </a:prstGeom>
          <a:solidFill>
            <a:srgbClr val="18478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cs typeface="+mn-ea"/>
              <a:sym typeface="+mn-lt"/>
            </a:endParaRPr>
          </a:p>
        </p:txBody>
      </p:sp>
      <p:grpSp>
        <p:nvGrpSpPr>
          <p:cNvPr id="46" name="组合 45"/>
          <p:cNvGrpSpPr/>
          <p:nvPr/>
        </p:nvGrpSpPr>
        <p:grpSpPr>
          <a:xfrm>
            <a:off x="1935444" y="393958"/>
            <a:ext cx="3705496" cy="592217"/>
            <a:chOff x="330188" y="329522"/>
            <a:chExt cx="3705496" cy="592217"/>
          </a:xfrm>
        </p:grpSpPr>
        <p:sp>
          <p:nvSpPr>
            <p:cNvPr id="47" name="TextBox 62"/>
            <p:cNvSpPr txBox="1"/>
            <p:nvPr/>
          </p:nvSpPr>
          <p:spPr>
            <a:xfrm>
              <a:off x="361533" y="660129"/>
              <a:ext cx="3674151" cy="261610"/>
            </a:xfrm>
            <a:prstGeom prst="rect">
              <a:avLst/>
            </a:prstGeom>
            <a:noFill/>
            <a:effectLst/>
          </p:spPr>
          <p:txBody>
            <a:bodyPr wrap="square" rtlCol="0">
              <a:spAutoFit/>
            </a:bodyPr>
            <a:lstStyle/>
            <a:p>
              <a:r>
                <a:rPr lang="en-US" altLang="zh-CN" sz="1100" dirty="0">
                  <a:solidFill>
                    <a:prstClr val="black">
                      <a:lumMod val="50000"/>
                      <a:lumOff val="50000"/>
                    </a:prstClr>
                  </a:solidFill>
                  <a:latin typeface="微软雅黑" panose="020B0503020204020204" pitchFamily="34" charset="-122"/>
                  <a:ea typeface="微软雅黑" panose="020B0503020204020204" pitchFamily="34" charset="-122"/>
                  <a:cs typeface="+mn-ea"/>
                  <a:sym typeface="+mn-lt"/>
                </a:rPr>
                <a:t>We provide the best way to  your business.</a:t>
              </a:r>
            </a:p>
          </p:txBody>
        </p:sp>
        <p:sp>
          <p:nvSpPr>
            <p:cNvPr id="48" name="矩形 47"/>
            <p:cNvSpPr/>
            <p:nvPr/>
          </p:nvSpPr>
          <p:spPr>
            <a:xfrm>
              <a:off x="330188" y="329522"/>
              <a:ext cx="2973537" cy="461665"/>
            </a:xfrm>
            <a:prstGeom prst="rect">
              <a:avLst/>
            </a:prstGeom>
          </p:spPr>
          <p:txBody>
            <a:bodyPr wrap="square">
              <a:spAutoFit/>
            </a:bodyPr>
            <a:lstStyle/>
            <a:p>
              <a:r>
                <a:rPr lang="zh-CN" altLang="en-US" sz="2400" dirty="0" smtClean="0">
                  <a:solidFill>
                    <a:srgbClr val="18478F"/>
                  </a:solidFill>
                  <a:latin typeface="微软雅黑" panose="020B0503020204020204" pitchFamily="34" charset="-122"/>
                  <a:ea typeface="微软雅黑" panose="020B0503020204020204" pitchFamily="34" charset="-122"/>
                  <a:cs typeface="+mn-ea"/>
                  <a:sym typeface="+mn-lt"/>
                </a:rPr>
                <a:t>验证和评估</a:t>
              </a:r>
              <a:endParaRPr lang="en-US" altLang="zh-CN" sz="2400" dirty="0">
                <a:solidFill>
                  <a:srgbClr val="18478F"/>
                </a:solidFill>
                <a:latin typeface="微软雅黑" panose="020B0503020204020204" pitchFamily="34" charset="-122"/>
                <a:ea typeface="微软雅黑" panose="020B0503020204020204" pitchFamily="34" charset="-122"/>
                <a:cs typeface="+mn-ea"/>
                <a:sym typeface="+mn-lt"/>
              </a:endParaRPr>
            </a:p>
          </p:txBody>
        </p:sp>
      </p:grpSp>
      <p:sp>
        <p:nvSpPr>
          <p:cNvPr id="49" name="圆角矩形 48"/>
          <p:cNvSpPr/>
          <p:nvPr/>
        </p:nvSpPr>
        <p:spPr>
          <a:xfrm rot="2700000">
            <a:off x="451479" y="347642"/>
            <a:ext cx="702516" cy="702516"/>
          </a:xfrm>
          <a:prstGeom prst="roundRect">
            <a:avLst/>
          </a:prstGeom>
          <a:gradFill>
            <a:gsLst>
              <a:gs pos="0">
                <a:srgbClr val="FFFFFF"/>
              </a:gs>
              <a:gs pos="100000">
                <a:schemeClr val="bg1">
                  <a:lumMod val="95000"/>
                </a:schemeClr>
              </a:gs>
            </a:gsLst>
            <a:lin ang="15000000" scaled="0"/>
          </a:gradFill>
          <a:ln w="25400">
            <a:gradFill>
              <a:gsLst>
                <a:gs pos="0">
                  <a:schemeClr val="bg1"/>
                </a:gs>
                <a:gs pos="100000">
                  <a:schemeClr val="bg1">
                    <a:lumMod val="95000"/>
                  </a:schemeClr>
                </a:gs>
              </a:gsLst>
              <a:lin ang="5400000" scaled="1"/>
            </a:gradFill>
          </a:ln>
          <a:effectLst>
            <a:outerShdw blurRad="63500" sx="103000" sy="103000" algn="ctr"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cs typeface="+mn-ea"/>
              <a:sym typeface="+mn-lt"/>
            </a:endParaRPr>
          </a:p>
        </p:txBody>
      </p:sp>
      <p:pic>
        <p:nvPicPr>
          <p:cNvPr id="3" name="图片 2"/>
          <p:cNvPicPr>
            <a:picLocks noChangeAspect="1"/>
          </p:cNvPicPr>
          <p:nvPr/>
        </p:nvPicPr>
        <p:blipFill>
          <a:blip r:embed="rId3"/>
          <a:stretch>
            <a:fillRect/>
          </a:stretch>
        </p:blipFill>
        <p:spPr>
          <a:xfrm>
            <a:off x="1689792" y="952868"/>
            <a:ext cx="8917972" cy="5647322"/>
          </a:xfrm>
          <a:prstGeom prst="rect">
            <a:avLst/>
          </a:prstGeom>
        </p:spPr>
      </p:pic>
    </p:spTree>
    <p:extLst>
      <p:ext uri="{BB962C8B-B14F-4D97-AF65-F5344CB8AC3E}">
        <p14:creationId xmlns:p14="http://schemas.microsoft.com/office/powerpoint/2010/main" val="753619264"/>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500"/>
                                        <p:tgtEl>
                                          <p:spTgt spid="49"/>
                                        </p:tgtEl>
                                      </p:cBhvr>
                                    </p:animEffect>
                                  </p:childTnLst>
                                </p:cTn>
                              </p:par>
                              <p:par>
                                <p:cTn id="8" presetID="63" presetClass="path" presetSubtype="0" accel="50000" decel="50000" fill="hold" grpId="1" nodeType="withEffect">
                                  <p:stCondLst>
                                    <p:cond delay="0"/>
                                  </p:stCondLst>
                                  <p:childTnLst>
                                    <p:animMotion origin="layout" path="M -0.16667 -1.85185E-6 L -2.5E-6 -1.85185E-6 " pathEditMode="relative" rAng="0" ptsTypes="AA">
                                      <p:cBhvr>
                                        <p:cTn id="9" dur="2000" fill="hold"/>
                                        <p:tgtEl>
                                          <p:spTgt spid="49"/>
                                        </p:tgtEl>
                                        <p:attrNameLst>
                                          <p:attrName>ppt_x</p:attrName>
                                          <p:attrName>ppt_y</p:attrName>
                                        </p:attrNameLst>
                                      </p:cBhvr>
                                      <p:rCtr x="8880" y="0"/>
                                    </p:animMotion>
                                  </p:childTnLst>
                                </p:cTn>
                              </p:par>
                              <p:par>
                                <p:cTn id="10" presetID="10" presetClass="entr" presetSubtype="0" fill="hold" grpId="0" nodeType="withEffect">
                                  <p:stCondLst>
                                    <p:cond delay="500"/>
                                  </p:stCondLst>
                                  <p:childTnLst>
                                    <p:set>
                                      <p:cBhvr>
                                        <p:cTn id="11" dur="1" fill="hold">
                                          <p:stCondLst>
                                            <p:cond delay="0"/>
                                          </p:stCondLst>
                                        </p:cTn>
                                        <p:tgtEl>
                                          <p:spTgt spid="44"/>
                                        </p:tgtEl>
                                        <p:attrNameLst>
                                          <p:attrName>style.visibility</p:attrName>
                                        </p:attrNameLst>
                                      </p:cBhvr>
                                      <p:to>
                                        <p:strVal val="visible"/>
                                      </p:to>
                                    </p:set>
                                    <p:animEffect transition="in" filter="fade">
                                      <p:cBhvr>
                                        <p:cTn id="12" dur="500"/>
                                        <p:tgtEl>
                                          <p:spTgt spid="44"/>
                                        </p:tgtEl>
                                      </p:cBhvr>
                                    </p:animEffect>
                                  </p:childTnLst>
                                </p:cTn>
                              </p:par>
                              <p:par>
                                <p:cTn id="13" presetID="63" presetClass="path" presetSubtype="0" accel="50000" decel="50000" fill="hold" grpId="1" nodeType="withEffect">
                                  <p:stCondLst>
                                    <p:cond delay="500"/>
                                  </p:stCondLst>
                                  <p:childTnLst>
                                    <p:animMotion origin="layout" path="M -0.16667 -1.85185E-6 L -2.5E-6 -1.85185E-6 " pathEditMode="relative" rAng="0" ptsTypes="AA">
                                      <p:cBhvr>
                                        <p:cTn id="14" dur="2000" fill="hold"/>
                                        <p:tgtEl>
                                          <p:spTgt spid="44"/>
                                        </p:tgtEl>
                                        <p:attrNameLst>
                                          <p:attrName>ppt_x</p:attrName>
                                          <p:attrName>ppt_y</p:attrName>
                                        </p:attrNameLst>
                                      </p:cBhvr>
                                      <p:rCtr x="8880" y="0"/>
                                    </p:animMotion>
                                  </p:childTnLst>
                                </p:cTn>
                              </p:par>
                              <p:par>
                                <p:cTn id="15" presetID="10" presetClass="entr" presetSubtype="0" fill="hold" grpId="0" nodeType="withEffect">
                                  <p:stCondLst>
                                    <p:cond delay="750"/>
                                  </p:stCondLst>
                                  <p:childTnLst>
                                    <p:set>
                                      <p:cBhvr>
                                        <p:cTn id="16" dur="1" fill="hold">
                                          <p:stCondLst>
                                            <p:cond delay="0"/>
                                          </p:stCondLst>
                                        </p:cTn>
                                        <p:tgtEl>
                                          <p:spTgt spid="45"/>
                                        </p:tgtEl>
                                        <p:attrNameLst>
                                          <p:attrName>style.visibility</p:attrName>
                                        </p:attrNameLst>
                                      </p:cBhvr>
                                      <p:to>
                                        <p:strVal val="visible"/>
                                      </p:to>
                                    </p:set>
                                    <p:animEffect transition="in" filter="fade">
                                      <p:cBhvr>
                                        <p:cTn id="17" dur="500"/>
                                        <p:tgtEl>
                                          <p:spTgt spid="45"/>
                                        </p:tgtEl>
                                      </p:cBhvr>
                                    </p:animEffect>
                                  </p:childTnLst>
                                </p:cTn>
                              </p:par>
                              <p:par>
                                <p:cTn id="18" presetID="63" presetClass="path" presetSubtype="0" accel="50000" decel="50000" fill="hold" grpId="1" nodeType="withEffect">
                                  <p:stCondLst>
                                    <p:cond delay="750"/>
                                  </p:stCondLst>
                                  <p:childTnLst>
                                    <p:animMotion origin="layout" path="M -0.16667 -1.85185E-6 L -2.5E-6 -1.85185E-6 " pathEditMode="relative" rAng="0" ptsTypes="AA">
                                      <p:cBhvr>
                                        <p:cTn id="19" dur="2000" fill="hold"/>
                                        <p:tgtEl>
                                          <p:spTgt spid="45"/>
                                        </p:tgtEl>
                                        <p:attrNameLst>
                                          <p:attrName>ppt_x</p:attrName>
                                          <p:attrName>ppt_y</p:attrName>
                                        </p:attrNameLst>
                                      </p:cBhvr>
                                      <p:rCtr x="8880" y="0"/>
                                    </p:animMotion>
                                  </p:childTnLst>
                                </p:cTn>
                              </p:par>
                              <p:par>
                                <p:cTn id="20" presetID="22" presetClass="entr" presetSubtype="8" fill="hold" nodeType="withEffect">
                                  <p:stCondLst>
                                    <p:cond delay="2000"/>
                                  </p:stCondLst>
                                  <p:childTnLst>
                                    <p:set>
                                      <p:cBhvr>
                                        <p:cTn id="21" dur="1" fill="hold">
                                          <p:stCondLst>
                                            <p:cond delay="0"/>
                                          </p:stCondLst>
                                        </p:cTn>
                                        <p:tgtEl>
                                          <p:spTgt spid="46"/>
                                        </p:tgtEl>
                                        <p:attrNameLst>
                                          <p:attrName>style.visibility</p:attrName>
                                        </p:attrNameLst>
                                      </p:cBhvr>
                                      <p:to>
                                        <p:strVal val="visible"/>
                                      </p:to>
                                    </p:set>
                                    <p:animEffect transition="in" filter="wipe(left)">
                                      <p:cBhvr>
                                        <p:cTn id="22" dur="10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4" grpId="1" animBg="1"/>
      <p:bldP spid="45" grpId="0" animBg="1"/>
      <p:bldP spid="45" grpId="1" animBg="1"/>
      <p:bldP spid="49" grpId="0" animBg="1"/>
      <p:bldP spid="49" grpId="1"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PA_圆角矩形 3"/>
          <p:cNvSpPr/>
          <p:nvPr>
            <p:custDataLst>
              <p:tags r:id="rId1"/>
            </p:custDataLst>
          </p:nvPr>
        </p:nvSpPr>
        <p:spPr>
          <a:xfrm rot="2700000">
            <a:off x="8659760" y="144820"/>
            <a:ext cx="863146" cy="863146"/>
          </a:xfrm>
          <a:prstGeom prst="roundRect">
            <a:avLst/>
          </a:prstGeom>
          <a:gradFill>
            <a:gsLst>
              <a:gs pos="0">
                <a:srgbClr val="FFFFFF">
                  <a:alpha val="40000"/>
                </a:srgbClr>
              </a:gs>
              <a:gs pos="100000">
                <a:schemeClr val="bg1">
                  <a:lumMod val="95000"/>
                  <a:alpha val="37000"/>
                </a:schemeClr>
              </a:gs>
            </a:gsLst>
            <a:lin ang="15000000" scaled="0"/>
          </a:gradFill>
          <a:ln w="25400">
            <a:noFill/>
          </a:ln>
          <a:effectLst>
            <a:outerShdw blurRad="63500" sx="103000" sy="103000" algn="ctr"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28" name="PA_圆角矩形 3"/>
          <p:cNvSpPr/>
          <p:nvPr>
            <p:custDataLst>
              <p:tags r:id="rId2"/>
            </p:custDataLst>
          </p:nvPr>
        </p:nvSpPr>
        <p:spPr>
          <a:xfrm rot="2700000">
            <a:off x="6598215" y="1011429"/>
            <a:ext cx="653439" cy="653439"/>
          </a:xfrm>
          <a:prstGeom prst="roundRect">
            <a:avLst/>
          </a:prstGeom>
          <a:gradFill>
            <a:gsLst>
              <a:gs pos="0">
                <a:srgbClr val="FFFFFF">
                  <a:alpha val="40000"/>
                </a:srgbClr>
              </a:gs>
              <a:gs pos="100000">
                <a:schemeClr val="bg1">
                  <a:lumMod val="95000"/>
                  <a:alpha val="37000"/>
                </a:schemeClr>
              </a:gs>
            </a:gsLst>
            <a:lin ang="15000000" scaled="0"/>
          </a:gradFill>
          <a:ln w="25400">
            <a:gradFill>
              <a:gsLst>
                <a:gs pos="0">
                  <a:schemeClr val="bg1"/>
                </a:gs>
                <a:gs pos="100000">
                  <a:schemeClr val="bg1">
                    <a:lumMod val="95000"/>
                  </a:schemeClr>
                </a:gs>
              </a:gsLst>
              <a:lin ang="5400000" scaled="1"/>
            </a:gradFill>
          </a:ln>
          <a:effectLst>
            <a:outerShdw blurRad="63500" sx="103000" sy="103000" algn="ctr"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4" name="PA_圆角矩形 3"/>
          <p:cNvSpPr/>
          <p:nvPr>
            <p:custDataLst>
              <p:tags r:id="rId3"/>
            </p:custDataLst>
          </p:nvPr>
        </p:nvSpPr>
        <p:spPr>
          <a:xfrm rot="2700000">
            <a:off x="-677683" y="2297224"/>
            <a:ext cx="2311518" cy="2311518"/>
          </a:xfrm>
          <a:prstGeom prst="roundRect">
            <a:avLst/>
          </a:prstGeom>
          <a:solidFill>
            <a:srgbClr val="18478F"/>
          </a:solidFill>
          <a:ln w="25400">
            <a:noFill/>
          </a:ln>
          <a:effectLst>
            <a:outerShdw blurRad="63500" sx="103000" sy="103000" algn="ctr"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21" name="PA_圆角矩形 3"/>
          <p:cNvSpPr/>
          <p:nvPr>
            <p:custDataLst>
              <p:tags r:id="rId4"/>
            </p:custDataLst>
          </p:nvPr>
        </p:nvSpPr>
        <p:spPr>
          <a:xfrm rot="2700000">
            <a:off x="2620038" y="-628857"/>
            <a:ext cx="2311518" cy="2311518"/>
          </a:xfrm>
          <a:prstGeom prst="roundRect">
            <a:avLst/>
          </a:prstGeom>
          <a:gradFill>
            <a:gsLst>
              <a:gs pos="0">
                <a:srgbClr val="FFFFFF"/>
              </a:gs>
              <a:gs pos="100000">
                <a:schemeClr val="bg1">
                  <a:lumMod val="95000"/>
                </a:schemeClr>
              </a:gs>
            </a:gsLst>
            <a:lin ang="15000000" scaled="0"/>
          </a:gradFill>
          <a:ln w="25400">
            <a:gradFill>
              <a:gsLst>
                <a:gs pos="0">
                  <a:schemeClr val="bg1"/>
                </a:gs>
                <a:gs pos="100000">
                  <a:schemeClr val="bg1">
                    <a:lumMod val="95000"/>
                  </a:schemeClr>
                </a:gs>
              </a:gsLst>
              <a:lin ang="5400000" scaled="1"/>
            </a:gradFill>
          </a:ln>
          <a:effectLst>
            <a:outerShdw blurRad="63500" sx="103000" sy="103000" algn="ctr"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22" name="PA_圆角矩形 3"/>
          <p:cNvSpPr/>
          <p:nvPr>
            <p:custDataLst>
              <p:tags r:id="rId5"/>
            </p:custDataLst>
          </p:nvPr>
        </p:nvSpPr>
        <p:spPr>
          <a:xfrm rot="2700000">
            <a:off x="5818900" y="1029718"/>
            <a:ext cx="653439" cy="653439"/>
          </a:xfrm>
          <a:prstGeom prst="roundRect">
            <a:avLst/>
          </a:prstGeom>
          <a:gradFill>
            <a:gsLst>
              <a:gs pos="0">
                <a:srgbClr val="FFFFFF"/>
              </a:gs>
              <a:gs pos="100000">
                <a:schemeClr val="bg1">
                  <a:lumMod val="95000"/>
                </a:schemeClr>
              </a:gs>
            </a:gsLst>
            <a:lin ang="15000000" scaled="0"/>
          </a:gradFill>
          <a:ln w="25400">
            <a:gradFill>
              <a:gsLst>
                <a:gs pos="0">
                  <a:schemeClr val="bg1"/>
                </a:gs>
                <a:gs pos="100000">
                  <a:schemeClr val="bg1">
                    <a:lumMod val="95000"/>
                  </a:schemeClr>
                </a:gs>
              </a:gsLst>
              <a:lin ang="5400000" scaled="1"/>
            </a:gradFill>
          </a:ln>
          <a:effectLst>
            <a:outerShdw blurRad="63500" sx="103000" sy="103000" algn="ctr"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24" name="PA_圆角矩形 3"/>
          <p:cNvSpPr/>
          <p:nvPr>
            <p:custDataLst>
              <p:tags r:id="rId6"/>
            </p:custDataLst>
          </p:nvPr>
        </p:nvSpPr>
        <p:spPr>
          <a:xfrm rot="2700000">
            <a:off x="7510531" y="80606"/>
            <a:ext cx="653439" cy="653439"/>
          </a:xfrm>
          <a:prstGeom prst="roundRect">
            <a:avLst/>
          </a:prstGeom>
          <a:gradFill>
            <a:gsLst>
              <a:gs pos="0">
                <a:srgbClr val="FFFFFF"/>
              </a:gs>
              <a:gs pos="100000">
                <a:schemeClr val="bg1">
                  <a:lumMod val="95000"/>
                </a:schemeClr>
              </a:gs>
            </a:gsLst>
            <a:lin ang="15000000" scaled="0"/>
          </a:gradFill>
          <a:ln w="25400">
            <a:gradFill>
              <a:gsLst>
                <a:gs pos="0">
                  <a:schemeClr val="bg1"/>
                </a:gs>
                <a:gs pos="100000">
                  <a:schemeClr val="bg1">
                    <a:lumMod val="95000"/>
                  </a:schemeClr>
                </a:gs>
              </a:gsLst>
              <a:lin ang="5400000" scaled="1"/>
            </a:gradFill>
          </a:ln>
          <a:effectLst>
            <a:outerShdw blurRad="63500" sx="103000" sy="103000" algn="ctr"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25" name="PA_圆角矩形 3"/>
          <p:cNvSpPr/>
          <p:nvPr>
            <p:custDataLst>
              <p:tags r:id="rId7"/>
            </p:custDataLst>
          </p:nvPr>
        </p:nvSpPr>
        <p:spPr>
          <a:xfrm rot="2700000">
            <a:off x="6212009" y="1889067"/>
            <a:ext cx="653439" cy="653439"/>
          </a:xfrm>
          <a:prstGeom prst="roundRect">
            <a:avLst/>
          </a:prstGeom>
          <a:solidFill>
            <a:srgbClr val="18478F"/>
          </a:solidFill>
          <a:ln w="25400">
            <a:noFill/>
          </a:ln>
          <a:effectLst>
            <a:outerShdw blurRad="63500" sx="103000" sy="103000" algn="ctr"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26" name="PA_圆角矩形 3"/>
          <p:cNvSpPr/>
          <p:nvPr>
            <p:custDataLst>
              <p:tags r:id="rId8"/>
            </p:custDataLst>
          </p:nvPr>
        </p:nvSpPr>
        <p:spPr>
          <a:xfrm rot="2700000">
            <a:off x="8052230" y="612772"/>
            <a:ext cx="653439" cy="653439"/>
          </a:xfrm>
          <a:prstGeom prst="roundRect">
            <a:avLst/>
          </a:prstGeom>
          <a:solidFill>
            <a:srgbClr val="18478F"/>
          </a:solidFill>
          <a:ln w="25400">
            <a:noFill/>
          </a:ln>
          <a:effectLst>
            <a:outerShdw blurRad="63500" sx="103000" sy="103000" algn="ctr"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34" name="PA_圆角矩形 3"/>
          <p:cNvSpPr/>
          <p:nvPr>
            <p:custDataLst>
              <p:tags r:id="rId9"/>
            </p:custDataLst>
          </p:nvPr>
        </p:nvSpPr>
        <p:spPr>
          <a:xfrm rot="2700000">
            <a:off x="1429771" y="5743715"/>
            <a:ext cx="653439" cy="653439"/>
          </a:xfrm>
          <a:prstGeom prst="roundRect">
            <a:avLst/>
          </a:prstGeom>
          <a:solidFill>
            <a:srgbClr val="18478F"/>
          </a:solidFill>
          <a:ln w="25400">
            <a:noFill/>
          </a:ln>
          <a:effectLst>
            <a:outerShdw blurRad="63500" sx="103000" sy="103000" algn="ctr"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35" name="PA_圆角矩形 3"/>
          <p:cNvSpPr/>
          <p:nvPr>
            <p:custDataLst>
              <p:tags r:id="rId10"/>
            </p:custDataLst>
          </p:nvPr>
        </p:nvSpPr>
        <p:spPr>
          <a:xfrm rot="2700000">
            <a:off x="3154735" y="5016175"/>
            <a:ext cx="2311518" cy="2311518"/>
          </a:xfrm>
          <a:prstGeom prst="roundRect">
            <a:avLst/>
          </a:prstGeom>
          <a:gradFill>
            <a:gsLst>
              <a:gs pos="0">
                <a:srgbClr val="FFFFFF"/>
              </a:gs>
              <a:gs pos="100000">
                <a:schemeClr val="bg1">
                  <a:lumMod val="95000"/>
                </a:schemeClr>
              </a:gs>
            </a:gsLst>
            <a:lin ang="15000000" scaled="0"/>
          </a:gradFill>
          <a:ln w="25400">
            <a:gradFill>
              <a:gsLst>
                <a:gs pos="0">
                  <a:schemeClr val="bg1"/>
                </a:gs>
                <a:gs pos="100000">
                  <a:schemeClr val="bg1">
                    <a:lumMod val="95000"/>
                  </a:schemeClr>
                </a:gs>
              </a:gsLst>
              <a:lin ang="5400000" scaled="1"/>
            </a:gradFill>
          </a:ln>
          <a:effectLst>
            <a:outerShdw blurRad="63500" sx="103000" sy="103000" algn="ctr"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36" name="文本框 35"/>
          <p:cNvSpPr txBox="1"/>
          <p:nvPr/>
        </p:nvSpPr>
        <p:spPr>
          <a:xfrm>
            <a:off x="4907874" y="3122944"/>
            <a:ext cx="7266044" cy="1107996"/>
          </a:xfrm>
          <a:prstGeom prst="rect">
            <a:avLst/>
          </a:prstGeom>
          <a:noFill/>
        </p:spPr>
        <p:txBody>
          <a:bodyPr wrap="square" rtlCol="0">
            <a:spAutoFit/>
          </a:bodyPr>
          <a:lstStyle/>
          <a:p>
            <a:pPr algn="ctr"/>
            <a:r>
              <a:rPr lang="zh-CN" altLang="en-US" sz="6600" b="1" spc="600" dirty="0" smtClean="0">
                <a:solidFill>
                  <a:srgbClr val="18478F"/>
                </a:solidFill>
                <a:latin typeface="微软雅黑" panose="020B0503020204020204" pitchFamily="34" charset="-122"/>
                <a:ea typeface="微软雅黑" panose="020B0503020204020204" pitchFamily="34" charset="-122"/>
                <a:cs typeface="+mn-ea"/>
                <a:sym typeface="+mn-lt"/>
              </a:rPr>
              <a:t>感谢您的聆听</a:t>
            </a:r>
            <a:endParaRPr lang="zh-CN" altLang="en-US" sz="6600" b="1" spc="600" dirty="0">
              <a:solidFill>
                <a:srgbClr val="18478F"/>
              </a:solidFill>
              <a:latin typeface="微软雅黑" panose="020B0503020204020204" pitchFamily="34" charset="-122"/>
              <a:ea typeface="微软雅黑" panose="020B0503020204020204" pitchFamily="34" charset="-122"/>
              <a:cs typeface="+mn-ea"/>
              <a:sym typeface="+mn-lt"/>
            </a:endParaRPr>
          </a:p>
        </p:txBody>
      </p:sp>
      <p:cxnSp>
        <p:nvCxnSpPr>
          <p:cNvPr id="9" name="直接连接符 8"/>
          <p:cNvCxnSpPr/>
          <p:nvPr/>
        </p:nvCxnSpPr>
        <p:spPr>
          <a:xfrm>
            <a:off x="5569733" y="4205620"/>
            <a:ext cx="5942326" cy="0"/>
          </a:xfrm>
          <a:prstGeom prst="line">
            <a:avLst/>
          </a:prstGeom>
          <a:ln>
            <a:solidFill>
              <a:srgbClr val="18478F"/>
            </a:solidFill>
          </a:ln>
        </p:spPr>
        <p:style>
          <a:lnRef idx="1">
            <a:schemeClr val="accent1"/>
          </a:lnRef>
          <a:fillRef idx="0">
            <a:schemeClr val="accent1"/>
          </a:fillRef>
          <a:effectRef idx="0">
            <a:schemeClr val="accent1"/>
          </a:effectRef>
          <a:fontRef idx="minor">
            <a:schemeClr val="tx1"/>
          </a:fontRef>
        </p:style>
      </p:cxnSp>
      <p:sp>
        <p:nvSpPr>
          <p:cNvPr id="37" name="文本框 36"/>
          <p:cNvSpPr txBox="1"/>
          <p:nvPr/>
        </p:nvSpPr>
        <p:spPr>
          <a:xfrm>
            <a:off x="5125952" y="4351682"/>
            <a:ext cx="6829888" cy="523220"/>
          </a:xfrm>
          <a:prstGeom prst="rect">
            <a:avLst/>
          </a:prstGeom>
          <a:noFill/>
        </p:spPr>
        <p:txBody>
          <a:bodyPr wrap="square" rtlCol="0">
            <a:spAutoFit/>
          </a:bodyPr>
          <a:lstStyle/>
          <a:p>
            <a:pPr algn="ctr"/>
            <a:r>
              <a:rPr lang="en-US" altLang="zh-CN" sz="2800" dirty="0" smtClean="0">
                <a:solidFill>
                  <a:srgbClr val="18478F"/>
                </a:solidFill>
                <a:latin typeface="微软雅黑" panose="020B0503020204020204" pitchFamily="34" charset="-122"/>
                <a:ea typeface="微软雅黑" panose="020B0503020204020204" pitchFamily="34" charset="-122"/>
                <a:cs typeface="+mn-ea"/>
                <a:sym typeface="+mn-lt"/>
              </a:rPr>
              <a:t>THANK YOU FOR LISTENING</a:t>
            </a:r>
            <a:endParaRPr lang="zh-CN" altLang="en-US" sz="2800" dirty="0">
              <a:solidFill>
                <a:srgbClr val="18478F"/>
              </a:solidFill>
              <a:latin typeface="微软雅黑" panose="020B0503020204020204" pitchFamily="34" charset="-122"/>
              <a:ea typeface="微软雅黑" panose="020B0503020204020204" pitchFamily="34" charset="-122"/>
              <a:cs typeface="+mn-ea"/>
              <a:sym typeface="+mn-lt"/>
            </a:endParaRPr>
          </a:p>
        </p:txBody>
      </p:sp>
      <p:sp>
        <p:nvSpPr>
          <p:cNvPr id="23" name="PA_圆角矩形 3"/>
          <p:cNvSpPr/>
          <p:nvPr>
            <p:custDataLst>
              <p:tags r:id="rId11"/>
            </p:custDataLst>
          </p:nvPr>
        </p:nvSpPr>
        <p:spPr>
          <a:xfrm rot="2700000">
            <a:off x="7427403" y="1029721"/>
            <a:ext cx="653439" cy="653439"/>
          </a:xfrm>
          <a:prstGeom prst="roundRect">
            <a:avLst/>
          </a:prstGeom>
          <a:gradFill>
            <a:gsLst>
              <a:gs pos="0">
                <a:srgbClr val="FFFFFF"/>
              </a:gs>
              <a:gs pos="100000">
                <a:schemeClr val="bg1">
                  <a:lumMod val="95000"/>
                </a:schemeClr>
              </a:gs>
            </a:gsLst>
            <a:lin ang="15000000" scaled="0"/>
          </a:gradFill>
          <a:ln w="25400">
            <a:gradFill>
              <a:gsLst>
                <a:gs pos="0">
                  <a:schemeClr val="bg1"/>
                </a:gs>
                <a:gs pos="100000">
                  <a:schemeClr val="bg1">
                    <a:lumMod val="95000"/>
                  </a:schemeClr>
                </a:gs>
              </a:gsLst>
              <a:lin ang="5400000" scaled="1"/>
            </a:gradFill>
          </a:ln>
          <a:effectLst>
            <a:outerShdw blurRad="63500" sx="103000" sy="103000" algn="ctr"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cs typeface="+mn-ea"/>
              <a:sym typeface="+mn-lt"/>
            </a:endParaRPr>
          </a:p>
        </p:txBody>
      </p:sp>
    </p:spTree>
    <p:extLst>
      <p:ext uri="{BB962C8B-B14F-4D97-AF65-F5344CB8AC3E}">
        <p14:creationId xmlns:p14="http://schemas.microsoft.com/office/powerpoint/2010/main" val="2622606778"/>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Effect transition="in" filter="fade">
                                      <p:cBhvr>
                                        <p:cTn id="9" dur="1000"/>
                                        <p:tgtEl>
                                          <p:spTgt spid="4"/>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21"/>
                                        </p:tgtEl>
                                        <p:attrNameLst>
                                          <p:attrName>style.visibility</p:attrName>
                                        </p:attrNameLst>
                                      </p:cBhvr>
                                      <p:to>
                                        <p:strVal val="visible"/>
                                      </p:to>
                                    </p:set>
                                    <p:anim calcmode="lin" valueType="num">
                                      <p:cBhvr>
                                        <p:cTn id="12" dur="1000" fill="hold"/>
                                        <p:tgtEl>
                                          <p:spTgt spid="21"/>
                                        </p:tgtEl>
                                        <p:attrNameLst>
                                          <p:attrName>ppt_w</p:attrName>
                                        </p:attrNameLst>
                                      </p:cBhvr>
                                      <p:tavLst>
                                        <p:tav tm="0">
                                          <p:val>
                                            <p:fltVal val="0"/>
                                          </p:val>
                                        </p:tav>
                                        <p:tav tm="100000">
                                          <p:val>
                                            <p:strVal val="#ppt_w"/>
                                          </p:val>
                                        </p:tav>
                                      </p:tavLst>
                                    </p:anim>
                                    <p:anim calcmode="lin" valueType="num">
                                      <p:cBhvr>
                                        <p:cTn id="13" dur="1000" fill="hold"/>
                                        <p:tgtEl>
                                          <p:spTgt spid="21"/>
                                        </p:tgtEl>
                                        <p:attrNameLst>
                                          <p:attrName>ppt_h</p:attrName>
                                        </p:attrNameLst>
                                      </p:cBhvr>
                                      <p:tavLst>
                                        <p:tav tm="0">
                                          <p:val>
                                            <p:fltVal val="0"/>
                                          </p:val>
                                        </p:tav>
                                        <p:tav tm="100000">
                                          <p:val>
                                            <p:strVal val="#ppt_h"/>
                                          </p:val>
                                        </p:tav>
                                      </p:tavLst>
                                    </p:anim>
                                    <p:animEffect transition="in" filter="fade">
                                      <p:cBhvr>
                                        <p:cTn id="14" dur="1000"/>
                                        <p:tgtEl>
                                          <p:spTgt spid="21"/>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22"/>
                                        </p:tgtEl>
                                        <p:attrNameLst>
                                          <p:attrName>style.visibility</p:attrName>
                                        </p:attrNameLst>
                                      </p:cBhvr>
                                      <p:to>
                                        <p:strVal val="visible"/>
                                      </p:to>
                                    </p:set>
                                    <p:anim calcmode="lin" valueType="num">
                                      <p:cBhvr>
                                        <p:cTn id="17" dur="1000" fill="hold"/>
                                        <p:tgtEl>
                                          <p:spTgt spid="22"/>
                                        </p:tgtEl>
                                        <p:attrNameLst>
                                          <p:attrName>ppt_w</p:attrName>
                                        </p:attrNameLst>
                                      </p:cBhvr>
                                      <p:tavLst>
                                        <p:tav tm="0">
                                          <p:val>
                                            <p:fltVal val="0"/>
                                          </p:val>
                                        </p:tav>
                                        <p:tav tm="100000">
                                          <p:val>
                                            <p:strVal val="#ppt_w"/>
                                          </p:val>
                                        </p:tav>
                                      </p:tavLst>
                                    </p:anim>
                                    <p:anim calcmode="lin" valueType="num">
                                      <p:cBhvr>
                                        <p:cTn id="18" dur="1000" fill="hold"/>
                                        <p:tgtEl>
                                          <p:spTgt spid="22"/>
                                        </p:tgtEl>
                                        <p:attrNameLst>
                                          <p:attrName>ppt_h</p:attrName>
                                        </p:attrNameLst>
                                      </p:cBhvr>
                                      <p:tavLst>
                                        <p:tav tm="0">
                                          <p:val>
                                            <p:fltVal val="0"/>
                                          </p:val>
                                        </p:tav>
                                        <p:tav tm="100000">
                                          <p:val>
                                            <p:strVal val="#ppt_h"/>
                                          </p:val>
                                        </p:tav>
                                      </p:tavLst>
                                    </p:anim>
                                    <p:animEffect transition="in" filter="fade">
                                      <p:cBhvr>
                                        <p:cTn id="19" dur="1000"/>
                                        <p:tgtEl>
                                          <p:spTgt spid="22"/>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23"/>
                                        </p:tgtEl>
                                        <p:attrNameLst>
                                          <p:attrName>style.visibility</p:attrName>
                                        </p:attrNameLst>
                                      </p:cBhvr>
                                      <p:to>
                                        <p:strVal val="visible"/>
                                      </p:to>
                                    </p:set>
                                    <p:anim calcmode="lin" valueType="num">
                                      <p:cBhvr>
                                        <p:cTn id="22" dur="1000" fill="hold"/>
                                        <p:tgtEl>
                                          <p:spTgt spid="23"/>
                                        </p:tgtEl>
                                        <p:attrNameLst>
                                          <p:attrName>ppt_w</p:attrName>
                                        </p:attrNameLst>
                                      </p:cBhvr>
                                      <p:tavLst>
                                        <p:tav tm="0">
                                          <p:val>
                                            <p:fltVal val="0"/>
                                          </p:val>
                                        </p:tav>
                                        <p:tav tm="100000">
                                          <p:val>
                                            <p:strVal val="#ppt_w"/>
                                          </p:val>
                                        </p:tav>
                                      </p:tavLst>
                                    </p:anim>
                                    <p:anim calcmode="lin" valueType="num">
                                      <p:cBhvr>
                                        <p:cTn id="23" dur="1000" fill="hold"/>
                                        <p:tgtEl>
                                          <p:spTgt spid="23"/>
                                        </p:tgtEl>
                                        <p:attrNameLst>
                                          <p:attrName>ppt_h</p:attrName>
                                        </p:attrNameLst>
                                      </p:cBhvr>
                                      <p:tavLst>
                                        <p:tav tm="0">
                                          <p:val>
                                            <p:fltVal val="0"/>
                                          </p:val>
                                        </p:tav>
                                        <p:tav tm="100000">
                                          <p:val>
                                            <p:strVal val="#ppt_h"/>
                                          </p:val>
                                        </p:tav>
                                      </p:tavLst>
                                    </p:anim>
                                    <p:animEffect transition="in" filter="fade">
                                      <p:cBhvr>
                                        <p:cTn id="24" dur="1000"/>
                                        <p:tgtEl>
                                          <p:spTgt spid="23"/>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24"/>
                                        </p:tgtEl>
                                        <p:attrNameLst>
                                          <p:attrName>style.visibility</p:attrName>
                                        </p:attrNameLst>
                                      </p:cBhvr>
                                      <p:to>
                                        <p:strVal val="visible"/>
                                      </p:to>
                                    </p:set>
                                    <p:anim calcmode="lin" valueType="num">
                                      <p:cBhvr>
                                        <p:cTn id="27" dur="1000" fill="hold"/>
                                        <p:tgtEl>
                                          <p:spTgt spid="24"/>
                                        </p:tgtEl>
                                        <p:attrNameLst>
                                          <p:attrName>ppt_w</p:attrName>
                                        </p:attrNameLst>
                                      </p:cBhvr>
                                      <p:tavLst>
                                        <p:tav tm="0">
                                          <p:val>
                                            <p:fltVal val="0"/>
                                          </p:val>
                                        </p:tav>
                                        <p:tav tm="100000">
                                          <p:val>
                                            <p:strVal val="#ppt_w"/>
                                          </p:val>
                                        </p:tav>
                                      </p:tavLst>
                                    </p:anim>
                                    <p:anim calcmode="lin" valueType="num">
                                      <p:cBhvr>
                                        <p:cTn id="28" dur="1000" fill="hold"/>
                                        <p:tgtEl>
                                          <p:spTgt spid="24"/>
                                        </p:tgtEl>
                                        <p:attrNameLst>
                                          <p:attrName>ppt_h</p:attrName>
                                        </p:attrNameLst>
                                      </p:cBhvr>
                                      <p:tavLst>
                                        <p:tav tm="0">
                                          <p:val>
                                            <p:fltVal val="0"/>
                                          </p:val>
                                        </p:tav>
                                        <p:tav tm="100000">
                                          <p:val>
                                            <p:strVal val="#ppt_h"/>
                                          </p:val>
                                        </p:tav>
                                      </p:tavLst>
                                    </p:anim>
                                    <p:animEffect transition="in" filter="fade">
                                      <p:cBhvr>
                                        <p:cTn id="29" dur="1000"/>
                                        <p:tgtEl>
                                          <p:spTgt spid="24"/>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25"/>
                                        </p:tgtEl>
                                        <p:attrNameLst>
                                          <p:attrName>style.visibility</p:attrName>
                                        </p:attrNameLst>
                                      </p:cBhvr>
                                      <p:to>
                                        <p:strVal val="visible"/>
                                      </p:to>
                                    </p:set>
                                    <p:anim calcmode="lin" valueType="num">
                                      <p:cBhvr>
                                        <p:cTn id="32" dur="1000" fill="hold"/>
                                        <p:tgtEl>
                                          <p:spTgt spid="25"/>
                                        </p:tgtEl>
                                        <p:attrNameLst>
                                          <p:attrName>ppt_w</p:attrName>
                                        </p:attrNameLst>
                                      </p:cBhvr>
                                      <p:tavLst>
                                        <p:tav tm="0">
                                          <p:val>
                                            <p:fltVal val="0"/>
                                          </p:val>
                                        </p:tav>
                                        <p:tav tm="100000">
                                          <p:val>
                                            <p:strVal val="#ppt_w"/>
                                          </p:val>
                                        </p:tav>
                                      </p:tavLst>
                                    </p:anim>
                                    <p:anim calcmode="lin" valueType="num">
                                      <p:cBhvr>
                                        <p:cTn id="33" dur="1000" fill="hold"/>
                                        <p:tgtEl>
                                          <p:spTgt spid="25"/>
                                        </p:tgtEl>
                                        <p:attrNameLst>
                                          <p:attrName>ppt_h</p:attrName>
                                        </p:attrNameLst>
                                      </p:cBhvr>
                                      <p:tavLst>
                                        <p:tav tm="0">
                                          <p:val>
                                            <p:fltVal val="0"/>
                                          </p:val>
                                        </p:tav>
                                        <p:tav tm="100000">
                                          <p:val>
                                            <p:strVal val="#ppt_h"/>
                                          </p:val>
                                        </p:tav>
                                      </p:tavLst>
                                    </p:anim>
                                    <p:animEffect transition="in" filter="fade">
                                      <p:cBhvr>
                                        <p:cTn id="34" dur="1000"/>
                                        <p:tgtEl>
                                          <p:spTgt spid="25"/>
                                        </p:tgtEl>
                                      </p:cBhvr>
                                    </p:animEffect>
                                  </p:childTnLst>
                                </p:cTn>
                              </p:par>
                              <p:par>
                                <p:cTn id="35" presetID="53" presetClass="entr" presetSubtype="16" fill="hold" grpId="0" nodeType="withEffect">
                                  <p:stCondLst>
                                    <p:cond delay="0"/>
                                  </p:stCondLst>
                                  <p:childTnLst>
                                    <p:set>
                                      <p:cBhvr>
                                        <p:cTn id="36" dur="1" fill="hold">
                                          <p:stCondLst>
                                            <p:cond delay="0"/>
                                          </p:stCondLst>
                                        </p:cTn>
                                        <p:tgtEl>
                                          <p:spTgt spid="26"/>
                                        </p:tgtEl>
                                        <p:attrNameLst>
                                          <p:attrName>style.visibility</p:attrName>
                                        </p:attrNameLst>
                                      </p:cBhvr>
                                      <p:to>
                                        <p:strVal val="visible"/>
                                      </p:to>
                                    </p:set>
                                    <p:anim calcmode="lin" valueType="num">
                                      <p:cBhvr>
                                        <p:cTn id="37" dur="1000" fill="hold"/>
                                        <p:tgtEl>
                                          <p:spTgt spid="26"/>
                                        </p:tgtEl>
                                        <p:attrNameLst>
                                          <p:attrName>ppt_w</p:attrName>
                                        </p:attrNameLst>
                                      </p:cBhvr>
                                      <p:tavLst>
                                        <p:tav tm="0">
                                          <p:val>
                                            <p:fltVal val="0"/>
                                          </p:val>
                                        </p:tav>
                                        <p:tav tm="100000">
                                          <p:val>
                                            <p:strVal val="#ppt_w"/>
                                          </p:val>
                                        </p:tav>
                                      </p:tavLst>
                                    </p:anim>
                                    <p:anim calcmode="lin" valueType="num">
                                      <p:cBhvr>
                                        <p:cTn id="38" dur="1000" fill="hold"/>
                                        <p:tgtEl>
                                          <p:spTgt spid="26"/>
                                        </p:tgtEl>
                                        <p:attrNameLst>
                                          <p:attrName>ppt_h</p:attrName>
                                        </p:attrNameLst>
                                      </p:cBhvr>
                                      <p:tavLst>
                                        <p:tav tm="0">
                                          <p:val>
                                            <p:fltVal val="0"/>
                                          </p:val>
                                        </p:tav>
                                        <p:tav tm="100000">
                                          <p:val>
                                            <p:strVal val="#ppt_h"/>
                                          </p:val>
                                        </p:tav>
                                      </p:tavLst>
                                    </p:anim>
                                    <p:animEffect transition="in" filter="fade">
                                      <p:cBhvr>
                                        <p:cTn id="39" dur="1000"/>
                                        <p:tgtEl>
                                          <p:spTgt spid="26"/>
                                        </p:tgtEl>
                                      </p:cBhvr>
                                    </p:animEffect>
                                  </p:childTnLst>
                                </p:cTn>
                              </p:par>
                              <p:par>
                                <p:cTn id="40" presetID="53" presetClass="entr" presetSubtype="16" fill="hold" grpId="0" nodeType="withEffect">
                                  <p:stCondLst>
                                    <p:cond delay="0"/>
                                  </p:stCondLst>
                                  <p:childTnLst>
                                    <p:set>
                                      <p:cBhvr>
                                        <p:cTn id="41" dur="1" fill="hold">
                                          <p:stCondLst>
                                            <p:cond delay="0"/>
                                          </p:stCondLst>
                                        </p:cTn>
                                        <p:tgtEl>
                                          <p:spTgt spid="28"/>
                                        </p:tgtEl>
                                        <p:attrNameLst>
                                          <p:attrName>style.visibility</p:attrName>
                                        </p:attrNameLst>
                                      </p:cBhvr>
                                      <p:to>
                                        <p:strVal val="visible"/>
                                      </p:to>
                                    </p:set>
                                    <p:anim calcmode="lin" valueType="num">
                                      <p:cBhvr>
                                        <p:cTn id="42" dur="1000" fill="hold"/>
                                        <p:tgtEl>
                                          <p:spTgt spid="28"/>
                                        </p:tgtEl>
                                        <p:attrNameLst>
                                          <p:attrName>ppt_w</p:attrName>
                                        </p:attrNameLst>
                                      </p:cBhvr>
                                      <p:tavLst>
                                        <p:tav tm="0">
                                          <p:val>
                                            <p:fltVal val="0"/>
                                          </p:val>
                                        </p:tav>
                                        <p:tav tm="100000">
                                          <p:val>
                                            <p:strVal val="#ppt_w"/>
                                          </p:val>
                                        </p:tav>
                                      </p:tavLst>
                                    </p:anim>
                                    <p:anim calcmode="lin" valueType="num">
                                      <p:cBhvr>
                                        <p:cTn id="43" dur="1000" fill="hold"/>
                                        <p:tgtEl>
                                          <p:spTgt spid="28"/>
                                        </p:tgtEl>
                                        <p:attrNameLst>
                                          <p:attrName>ppt_h</p:attrName>
                                        </p:attrNameLst>
                                      </p:cBhvr>
                                      <p:tavLst>
                                        <p:tav tm="0">
                                          <p:val>
                                            <p:fltVal val="0"/>
                                          </p:val>
                                        </p:tav>
                                        <p:tav tm="100000">
                                          <p:val>
                                            <p:strVal val="#ppt_h"/>
                                          </p:val>
                                        </p:tav>
                                      </p:tavLst>
                                    </p:anim>
                                    <p:animEffect transition="in" filter="fade">
                                      <p:cBhvr>
                                        <p:cTn id="44" dur="1000"/>
                                        <p:tgtEl>
                                          <p:spTgt spid="28"/>
                                        </p:tgtEl>
                                      </p:cBhvr>
                                    </p:animEffect>
                                  </p:childTnLst>
                                </p:cTn>
                              </p:par>
                              <p:par>
                                <p:cTn id="45" presetID="53" presetClass="entr" presetSubtype="16" fill="hold" grpId="0" nodeType="withEffect">
                                  <p:stCondLst>
                                    <p:cond delay="0"/>
                                  </p:stCondLst>
                                  <p:childTnLst>
                                    <p:set>
                                      <p:cBhvr>
                                        <p:cTn id="46" dur="1" fill="hold">
                                          <p:stCondLst>
                                            <p:cond delay="0"/>
                                          </p:stCondLst>
                                        </p:cTn>
                                        <p:tgtEl>
                                          <p:spTgt spid="34"/>
                                        </p:tgtEl>
                                        <p:attrNameLst>
                                          <p:attrName>style.visibility</p:attrName>
                                        </p:attrNameLst>
                                      </p:cBhvr>
                                      <p:to>
                                        <p:strVal val="visible"/>
                                      </p:to>
                                    </p:set>
                                    <p:anim calcmode="lin" valueType="num">
                                      <p:cBhvr>
                                        <p:cTn id="47" dur="1000" fill="hold"/>
                                        <p:tgtEl>
                                          <p:spTgt spid="34"/>
                                        </p:tgtEl>
                                        <p:attrNameLst>
                                          <p:attrName>ppt_w</p:attrName>
                                        </p:attrNameLst>
                                      </p:cBhvr>
                                      <p:tavLst>
                                        <p:tav tm="0">
                                          <p:val>
                                            <p:fltVal val="0"/>
                                          </p:val>
                                        </p:tav>
                                        <p:tav tm="100000">
                                          <p:val>
                                            <p:strVal val="#ppt_w"/>
                                          </p:val>
                                        </p:tav>
                                      </p:tavLst>
                                    </p:anim>
                                    <p:anim calcmode="lin" valueType="num">
                                      <p:cBhvr>
                                        <p:cTn id="48" dur="1000" fill="hold"/>
                                        <p:tgtEl>
                                          <p:spTgt spid="34"/>
                                        </p:tgtEl>
                                        <p:attrNameLst>
                                          <p:attrName>ppt_h</p:attrName>
                                        </p:attrNameLst>
                                      </p:cBhvr>
                                      <p:tavLst>
                                        <p:tav tm="0">
                                          <p:val>
                                            <p:fltVal val="0"/>
                                          </p:val>
                                        </p:tav>
                                        <p:tav tm="100000">
                                          <p:val>
                                            <p:strVal val="#ppt_h"/>
                                          </p:val>
                                        </p:tav>
                                      </p:tavLst>
                                    </p:anim>
                                    <p:animEffect transition="in" filter="fade">
                                      <p:cBhvr>
                                        <p:cTn id="49" dur="1000"/>
                                        <p:tgtEl>
                                          <p:spTgt spid="34"/>
                                        </p:tgtEl>
                                      </p:cBhvr>
                                    </p:animEffect>
                                  </p:childTnLst>
                                </p:cTn>
                              </p:par>
                              <p:par>
                                <p:cTn id="50" presetID="53" presetClass="entr" presetSubtype="16" fill="hold" grpId="0" nodeType="withEffect">
                                  <p:stCondLst>
                                    <p:cond delay="0"/>
                                  </p:stCondLst>
                                  <p:childTnLst>
                                    <p:set>
                                      <p:cBhvr>
                                        <p:cTn id="51" dur="1" fill="hold">
                                          <p:stCondLst>
                                            <p:cond delay="0"/>
                                          </p:stCondLst>
                                        </p:cTn>
                                        <p:tgtEl>
                                          <p:spTgt spid="35"/>
                                        </p:tgtEl>
                                        <p:attrNameLst>
                                          <p:attrName>style.visibility</p:attrName>
                                        </p:attrNameLst>
                                      </p:cBhvr>
                                      <p:to>
                                        <p:strVal val="visible"/>
                                      </p:to>
                                    </p:set>
                                    <p:anim calcmode="lin" valueType="num">
                                      <p:cBhvr>
                                        <p:cTn id="52" dur="1000" fill="hold"/>
                                        <p:tgtEl>
                                          <p:spTgt spid="35"/>
                                        </p:tgtEl>
                                        <p:attrNameLst>
                                          <p:attrName>ppt_w</p:attrName>
                                        </p:attrNameLst>
                                      </p:cBhvr>
                                      <p:tavLst>
                                        <p:tav tm="0">
                                          <p:val>
                                            <p:fltVal val="0"/>
                                          </p:val>
                                        </p:tav>
                                        <p:tav tm="100000">
                                          <p:val>
                                            <p:strVal val="#ppt_w"/>
                                          </p:val>
                                        </p:tav>
                                      </p:tavLst>
                                    </p:anim>
                                    <p:anim calcmode="lin" valueType="num">
                                      <p:cBhvr>
                                        <p:cTn id="53" dur="1000" fill="hold"/>
                                        <p:tgtEl>
                                          <p:spTgt spid="35"/>
                                        </p:tgtEl>
                                        <p:attrNameLst>
                                          <p:attrName>ppt_h</p:attrName>
                                        </p:attrNameLst>
                                      </p:cBhvr>
                                      <p:tavLst>
                                        <p:tav tm="0">
                                          <p:val>
                                            <p:fltVal val="0"/>
                                          </p:val>
                                        </p:tav>
                                        <p:tav tm="100000">
                                          <p:val>
                                            <p:strVal val="#ppt_h"/>
                                          </p:val>
                                        </p:tav>
                                      </p:tavLst>
                                    </p:anim>
                                    <p:animEffect transition="in" filter="fade">
                                      <p:cBhvr>
                                        <p:cTn id="54" dur="1000"/>
                                        <p:tgtEl>
                                          <p:spTgt spid="35"/>
                                        </p:tgtEl>
                                      </p:cBhvr>
                                    </p:animEffect>
                                  </p:childTnLst>
                                </p:cTn>
                              </p:par>
                              <p:par>
                                <p:cTn id="55" presetID="53" presetClass="entr" presetSubtype="16" fill="hold" grpId="0" nodeType="withEffect">
                                  <p:stCondLst>
                                    <p:cond delay="0"/>
                                  </p:stCondLst>
                                  <p:childTnLst>
                                    <p:set>
                                      <p:cBhvr>
                                        <p:cTn id="56" dur="1" fill="hold">
                                          <p:stCondLst>
                                            <p:cond delay="0"/>
                                          </p:stCondLst>
                                        </p:cTn>
                                        <p:tgtEl>
                                          <p:spTgt spid="48"/>
                                        </p:tgtEl>
                                        <p:attrNameLst>
                                          <p:attrName>style.visibility</p:attrName>
                                        </p:attrNameLst>
                                      </p:cBhvr>
                                      <p:to>
                                        <p:strVal val="visible"/>
                                      </p:to>
                                    </p:set>
                                    <p:anim calcmode="lin" valueType="num">
                                      <p:cBhvr>
                                        <p:cTn id="57" dur="1000" fill="hold"/>
                                        <p:tgtEl>
                                          <p:spTgt spid="48"/>
                                        </p:tgtEl>
                                        <p:attrNameLst>
                                          <p:attrName>ppt_w</p:attrName>
                                        </p:attrNameLst>
                                      </p:cBhvr>
                                      <p:tavLst>
                                        <p:tav tm="0">
                                          <p:val>
                                            <p:fltVal val="0"/>
                                          </p:val>
                                        </p:tav>
                                        <p:tav tm="100000">
                                          <p:val>
                                            <p:strVal val="#ppt_w"/>
                                          </p:val>
                                        </p:tav>
                                      </p:tavLst>
                                    </p:anim>
                                    <p:anim calcmode="lin" valueType="num">
                                      <p:cBhvr>
                                        <p:cTn id="58" dur="1000" fill="hold"/>
                                        <p:tgtEl>
                                          <p:spTgt spid="48"/>
                                        </p:tgtEl>
                                        <p:attrNameLst>
                                          <p:attrName>ppt_h</p:attrName>
                                        </p:attrNameLst>
                                      </p:cBhvr>
                                      <p:tavLst>
                                        <p:tav tm="0">
                                          <p:val>
                                            <p:fltVal val="0"/>
                                          </p:val>
                                        </p:tav>
                                        <p:tav tm="100000">
                                          <p:val>
                                            <p:strVal val="#ppt_h"/>
                                          </p:val>
                                        </p:tav>
                                      </p:tavLst>
                                    </p:anim>
                                    <p:animEffect transition="in" filter="fade">
                                      <p:cBhvr>
                                        <p:cTn id="59" dur="1000"/>
                                        <p:tgtEl>
                                          <p:spTgt spid="48"/>
                                        </p:tgtEl>
                                      </p:cBhvr>
                                    </p:animEffect>
                                  </p:childTnLst>
                                </p:cTn>
                              </p:par>
                            </p:childTnLst>
                          </p:cTn>
                        </p:par>
                        <p:par>
                          <p:cTn id="60" fill="hold">
                            <p:stCondLst>
                              <p:cond delay="1000"/>
                            </p:stCondLst>
                            <p:childTnLst>
                              <p:par>
                                <p:cTn id="61" presetID="41" presetClass="entr" presetSubtype="0" fill="hold" grpId="0" nodeType="afterEffect">
                                  <p:stCondLst>
                                    <p:cond delay="0"/>
                                  </p:stCondLst>
                                  <p:iterate type="lt">
                                    <p:tmPct val="10000"/>
                                  </p:iterate>
                                  <p:childTnLst>
                                    <p:set>
                                      <p:cBhvr>
                                        <p:cTn id="62" dur="1" fill="hold">
                                          <p:stCondLst>
                                            <p:cond delay="0"/>
                                          </p:stCondLst>
                                        </p:cTn>
                                        <p:tgtEl>
                                          <p:spTgt spid="36"/>
                                        </p:tgtEl>
                                        <p:attrNameLst>
                                          <p:attrName>style.visibility</p:attrName>
                                        </p:attrNameLst>
                                      </p:cBhvr>
                                      <p:to>
                                        <p:strVal val="visible"/>
                                      </p:to>
                                    </p:set>
                                    <p:anim calcmode="lin" valueType="num">
                                      <p:cBhvr>
                                        <p:cTn id="63" dur="500" fill="hold"/>
                                        <p:tgtEl>
                                          <p:spTgt spid="36"/>
                                        </p:tgtEl>
                                        <p:attrNameLst>
                                          <p:attrName>ppt_x</p:attrName>
                                        </p:attrNameLst>
                                      </p:cBhvr>
                                      <p:tavLst>
                                        <p:tav tm="0">
                                          <p:val>
                                            <p:strVal val="#ppt_x"/>
                                          </p:val>
                                        </p:tav>
                                        <p:tav tm="50000">
                                          <p:val>
                                            <p:strVal val="#ppt_x+.1"/>
                                          </p:val>
                                        </p:tav>
                                        <p:tav tm="100000">
                                          <p:val>
                                            <p:strVal val="#ppt_x"/>
                                          </p:val>
                                        </p:tav>
                                      </p:tavLst>
                                    </p:anim>
                                    <p:anim calcmode="lin" valueType="num">
                                      <p:cBhvr>
                                        <p:cTn id="64" dur="500" fill="hold"/>
                                        <p:tgtEl>
                                          <p:spTgt spid="36"/>
                                        </p:tgtEl>
                                        <p:attrNameLst>
                                          <p:attrName>ppt_y</p:attrName>
                                        </p:attrNameLst>
                                      </p:cBhvr>
                                      <p:tavLst>
                                        <p:tav tm="0">
                                          <p:val>
                                            <p:strVal val="#ppt_y"/>
                                          </p:val>
                                        </p:tav>
                                        <p:tav tm="100000">
                                          <p:val>
                                            <p:strVal val="#ppt_y"/>
                                          </p:val>
                                        </p:tav>
                                      </p:tavLst>
                                    </p:anim>
                                    <p:anim calcmode="lin" valueType="num">
                                      <p:cBhvr>
                                        <p:cTn id="65" dur="500" fill="hold"/>
                                        <p:tgtEl>
                                          <p:spTgt spid="36"/>
                                        </p:tgtEl>
                                        <p:attrNameLst>
                                          <p:attrName>ppt_h</p:attrName>
                                        </p:attrNameLst>
                                      </p:cBhvr>
                                      <p:tavLst>
                                        <p:tav tm="0">
                                          <p:val>
                                            <p:strVal val="#ppt_h/10"/>
                                          </p:val>
                                        </p:tav>
                                        <p:tav tm="50000">
                                          <p:val>
                                            <p:strVal val="#ppt_h+.01"/>
                                          </p:val>
                                        </p:tav>
                                        <p:tav tm="100000">
                                          <p:val>
                                            <p:strVal val="#ppt_h"/>
                                          </p:val>
                                        </p:tav>
                                      </p:tavLst>
                                    </p:anim>
                                    <p:anim calcmode="lin" valueType="num">
                                      <p:cBhvr>
                                        <p:cTn id="66" dur="500" fill="hold"/>
                                        <p:tgtEl>
                                          <p:spTgt spid="36"/>
                                        </p:tgtEl>
                                        <p:attrNameLst>
                                          <p:attrName>ppt_w</p:attrName>
                                        </p:attrNameLst>
                                      </p:cBhvr>
                                      <p:tavLst>
                                        <p:tav tm="0">
                                          <p:val>
                                            <p:strVal val="#ppt_w/10"/>
                                          </p:val>
                                        </p:tav>
                                        <p:tav tm="50000">
                                          <p:val>
                                            <p:strVal val="#ppt_w+.01"/>
                                          </p:val>
                                        </p:tav>
                                        <p:tav tm="100000">
                                          <p:val>
                                            <p:strVal val="#ppt_w"/>
                                          </p:val>
                                        </p:tav>
                                      </p:tavLst>
                                    </p:anim>
                                    <p:animEffect transition="in" filter="fade">
                                      <p:cBhvr>
                                        <p:cTn id="67" dur="500" tmFilter="0,0; .5, 1; 1, 1"/>
                                        <p:tgtEl>
                                          <p:spTgt spid="36"/>
                                        </p:tgtEl>
                                      </p:cBhvr>
                                    </p:animEffect>
                                  </p:childTnLst>
                                </p:cTn>
                              </p:par>
                            </p:childTnLst>
                          </p:cTn>
                        </p:par>
                        <p:par>
                          <p:cTn id="68" fill="hold">
                            <p:stCondLst>
                              <p:cond delay="1750"/>
                            </p:stCondLst>
                            <p:childTnLst>
                              <p:par>
                                <p:cTn id="69" presetID="22" presetClass="entr" presetSubtype="8" fill="hold" nodeType="afterEffect">
                                  <p:stCondLst>
                                    <p:cond delay="0"/>
                                  </p:stCondLst>
                                  <p:childTnLst>
                                    <p:set>
                                      <p:cBhvr>
                                        <p:cTn id="70" dur="1" fill="hold">
                                          <p:stCondLst>
                                            <p:cond delay="0"/>
                                          </p:stCondLst>
                                        </p:cTn>
                                        <p:tgtEl>
                                          <p:spTgt spid="9"/>
                                        </p:tgtEl>
                                        <p:attrNameLst>
                                          <p:attrName>style.visibility</p:attrName>
                                        </p:attrNameLst>
                                      </p:cBhvr>
                                      <p:to>
                                        <p:strVal val="visible"/>
                                      </p:to>
                                    </p:set>
                                    <p:animEffect transition="in" filter="wipe(left)">
                                      <p:cBhvr>
                                        <p:cTn id="71" dur="500"/>
                                        <p:tgtEl>
                                          <p:spTgt spid="9"/>
                                        </p:tgtEl>
                                      </p:cBhvr>
                                    </p:animEffect>
                                  </p:childTnLst>
                                </p:cTn>
                              </p:par>
                            </p:childTnLst>
                          </p:cTn>
                        </p:par>
                        <p:par>
                          <p:cTn id="72" fill="hold">
                            <p:stCondLst>
                              <p:cond delay="2250"/>
                            </p:stCondLst>
                            <p:childTnLst>
                              <p:par>
                                <p:cTn id="73" presetID="41" presetClass="entr" presetSubtype="0" fill="hold" grpId="0" nodeType="afterEffect">
                                  <p:stCondLst>
                                    <p:cond delay="0"/>
                                  </p:stCondLst>
                                  <p:iterate type="lt">
                                    <p:tmPct val="10000"/>
                                  </p:iterate>
                                  <p:childTnLst>
                                    <p:set>
                                      <p:cBhvr>
                                        <p:cTn id="74" dur="1" fill="hold">
                                          <p:stCondLst>
                                            <p:cond delay="0"/>
                                          </p:stCondLst>
                                        </p:cTn>
                                        <p:tgtEl>
                                          <p:spTgt spid="37"/>
                                        </p:tgtEl>
                                        <p:attrNameLst>
                                          <p:attrName>style.visibility</p:attrName>
                                        </p:attrNameLst>
                                      </p:cBhvr>
                                      <p:to>
                                        <p:strVal val="visible"/>
                                      </p:to>
                                    </p:set>
                                    <p:anim calcmode="lin" valueType="num">
                                      <p:cBhvr>
                                        <p:cTn id="75" dur="500" fill="hold"/>
                                        <p:tgtEl>
                                          <p:spTgt spid="37"/>
                                        </p:tgtEl>
                                        <p:attrNameLst>
                                          <p:attrName>ppt_x</p:attrName>
                                        </p:attrNameLst>
                                      </p:cBhvr>
                                      <p:tavLst>
                                        <p:tav tm="0">
                                          <p:val>
                                            <p:strVal val="#ppt_x"/>
                                          </p:val>
                                        </p:tav>
                                        <p:tav tm="50000">
                                          <p:val>
                                            <p:strVal val="#ppt_x+.1"/>
                                          </p:val>
                                        </p:tav>
                                        <p:tav tm="100000">
                                          <p:val>
                                            <p:strVal val="#ppt_x"/>
                                          </p:val>
                                        </p:tav>
                                      </p:tavLst>
                                    </p:anim>
                                    <p:anim calcmode="lin" valueType="num">
                                      <p:cBhvr>
                                        <p:cTn id="76" dur="500" fill="hold"/>
                                        <p:tgtEl>
                                          <p:spTgt spid="37"/>
                                        </p:tgtEl>
                                        <p:attrNameLst>
                                          <p:attrName>ppt_y</p:attrName>
                                        </p:attrNameLst>
                                      </p:cBhvr>
                                      <p:tavLst>
                                        <p:tav tm="0">
                                          <p:val>
                                            <p:strVal val="#ppt_y"/>
                                          </p:val>
                                        </p:tav>
                                        <p:tav tm="100000">
                                          <p:val>
                                            <p:strVal val="#ppt_y"/>
                                          </p:val>
                                        </p:tav>
                                      </p:tavLst>
                                    </p:anim>
                                    <p:anim calcmode="lin" valueType="num">
                                      <p:cBhvr>
                                        <p:cTn id="77" dur="500" fill="hold"/>
                                        <p:tgtEl>
                                          <p:spTgt spid="37"/>
                                        </p:tgtEl>
                                        <p:attrNameLst>
                                          <p:attrName>ppt_h</p:attrName>
                                        </p:attrNameLst>
                                      </p:cBhvr>
                                      <p:tavLst>
                                        <p:tav tm="0">
                                          <p:val>
                                            <p:strVal val="#ppt_h/10"/>
                                          </p:val>
                                        </p:tav>
                                        <p:tav tm="50000">
                                          <p:val>
                                            <p:strVal val="#ppt_h+.01"/>
                                          </p:val>
                                        </p:tav>
                                        <p:tav tm="100000">
                                          <p:val>
                                            <p:strVal val="#ppt_h"/>
                                          </p:val>
                                        </p:tav>
                                      </p:tavLst>
                                    </p:anim>
                                    <p:anim calcmode="lin" valueType="num">
                                      <p:cBhvr>
                                        <p:cTn id="78" dur="500" fill="hold"/>
                                        <p:tgtEl>
                                          <p:spTgt spid="37"/>
                                        </p:tgtEl>
                                        <p:attrNameLst>
                                          <p:attrName>ppt_w</p:attrName>
                                        </p:attrNameLst>
                                      </p:cBhvr>
                                      <p:tavLst>
                                        <p:tav tm="0">
                                          <p:val>
                                            <p:strVal val="#ppt_w/10"/>
                                          </p:val>
                                        </p:tav>
                                        <p:tav tm="50000">
                                          <p:val>
                                            <p:strVal val="#ppt_w+.01"/>
                                          </p:val>
                                        </p:tav>
                                        <p:tav tm="100000">
                                          <p:val>
                                            <p:strVal val="#ppt_w"/>
                                          </p:val>
                                        </p:tav>
                                      </p:tavLst>
                                    </p:anim>
                                    <p:animEffect transition="in" filter="fade">
                                      <p:cBhvr>
                                        <p:cTn id="79" dur="500" tmFilter="0,0; .5, 1; 1, 1"/>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28" grpId="0" animBg="1"/>
      <p:bldP spid="4" grpId="0" animBg="1"/>
      <p:bldP spid="21" grpId="0" animBg="1"/>
      <p:bldP spid="22" grpId="0" animBg="1"/>
      <p:bldP spid="24" grpId="0" animBg="1"/>
      <p:bldP spid="25" grpId="0" animBg="1"/>
      <p:bldP spid="26" grpId="0" animBg="1"/>
      <p:bldP spid="34" grpId="0" animBg="1"/>
      <p:bldP spid="35" grpId="0" animBg="1"/>
      <p:bldP spid="36" grpId="0"/>
      <p:bldP spid="37" grpId="0"/>
      <p:bldP spid="23"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圆角矩形 18"/>
          <p:cNvSpPr/>
          <p:nvPr/>
        </p:nvSpPr>
        <p:spPr>
          <a:xfrm rot="2700000">
            <a:off x="5131552" y="973633"/>
            <a:ext cx="1928895" cy="1928895"/>
          </a:xfrm>
          <a:prstGeom prst="roundRect">
            <a:avLst/>
          </a:prstGeom>
          <a:gradFill>
            <a:gsLst>
              <a:gs pos="0">
                <a:srgbClr val="FFFFFF"/>
              </a:gs>
              <a:gs pos="100000">
                <a:schemeClr val="bg1">
                  <a:lumMod val="95000"/>
                </a:schemeClr>
              </a:gs>
            </a:gsLst>
            <a:lin ang="15000000" scaled="0"/>
          </a:gradFill>
          <a:ln w="25400">
            <a:gradFill>
              <a:gsLst>
                <a:gs pos="0">
                  <a:schemeClr val="bg1"/>
                </a:gs>
                <a:gs pos="100000">
                  <a:schemeClr val="bg1">
                    <a:lumMod val="95000"/>
                  </a:schemeClr>
                </a:gs>
              </a:gsLst>
              <a:lin ang="5400000" scaled="1"/>
            </a:gradFill>
          </a:ln>
          <a:effectLst>
            <a:outerShdw blurRad="63500" sx="103000" sy="103000" algn="ctr"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20" name="圆角矩形 19"/>
          <p:cNvSpPr/>
          <p:nvPr/>
        </p:nvSpPr>
        <p:spPr>
          <a:xfrm rot="2700000">
            <a:off x="5233247" y="1075328"/>
            <a:ext cx="1725504" cy="1725504"/>
          </a:xfrm>
          <a:prstGeom prst="roundRect">
            <a:avLst/>
          </a:prstGeom>
          <a:noFill/>
          <a:ln w="3175">
            <a:solidFill>
              <a:srgbClr val="18478F"/>
            </a:solidFill>
            <a:prstDash val="solid"/>
          </a:ln>
          <a:effectLst>
            <a:outerShdw blurRad="63500" sx="103000" sy="103000" algn="ctr"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21" name="矩形 20" descr="e7d195523061f1c0205959036996ad55c215b892a7aac5c0B9ADEF7896FB48F2EF97163A2DE1401E1875DEDC438B7864AD24CA23553DBBBD975DAF4CAD4A2592689FFB6CEE59FFA55B2702D0E5EE29CDDE744B5A58D848E290B0F3363EEEFF85AEACDB2C4783B3CFD20D9E72AC2F528B09A88B84C6E73CDEC5D6CB26D43C2398027A14BE9DBFE415"/>
          <p:cNvSpPr/>
          <p:nvPr/>
        </p:nvSpPr>
        <p:spPr>
          <a:xfrm>
            <a:off x="4946415" y="1528423"/>
            <a:ext cx="2299168" cy="584775"/>
          </a:xfrm>
          <a:prstGeom prst="rect">
            <a:avLst/>
          </a:prstGeom>
          <a:ln>
            <a:noFill/>
          </a:ln>
        </p:spPr>
        <p:txBody>
          <a:bodyPr wrap="square">
            <a:spAutoFit/>
          </a:bodyPr>
          <a:lstStyle/>
          <a:p>
            <a:pPr algn="ctr"/>
            <a:r>
              <a:rPr lang="zh-CN" altLang="en-US" sz="3200" dirty="0" smtClean="0">
                <a:solidFill>
                  <a:srgbClr val="18478F"/>
                </a:solidFill>
                <a:latin typeface="微软雅黑" panose="020B0503020204020204" pitchFamily="34" charset="-122"/>
                <a:ea typeface="微软雅黑" panose="020B0503020204020204" pitchFamily="34" charset="-122"/>
                <a:cs typeface="+mn-ea"/>
                <a:sym typeface="+mn-lt"/>
              </a:rPr>
              <a:t>目录</a:t>
            </a:r>
            <a:endParaRPr lang="en-US" altLang="zh-CN" sz="3200" dirty="0">
              <a:solidFill>
                <a:srgbClr val="18478F"/>
              </a:solidFill>
              <a:latin typeface="微软雅黑" panose="020B0503020204020204" pitchFamily="34" charset="-122"/>
              <a:ea typeface="微软雅黑" panose="020B0503020204020204" pitchFamily="34" charset="-122"/>
              <a:cs typeface="+mn-ea"/>
              <a:sym typeface="+mn-lt"/>
            </a:endParaRPr>
          </a:p>
        </p:txBody>
      </p:sp>
      <p:sp>
        <p:nvSpPr>
          <p:cNvPr id="22" name="圆角矩形 21"/>
          <p:cNvSpPr/>
          <p:nvPr/>
        </p:nvSpPr>
        <p:spPr>
          <a:xfrm rot="2700000">
            <a:off x="1985259" y="3740811"/>
            <a:ext cx="1424261" cy="1424261"/>
          </a:xfrm>
          <a:prstGeom prst="roundRect">
            <a:avLst/>
          </a:prstGeom>
          <a:gradFill>
            <a:gsLst>
              <a:gs pos="0">
                <a:srgbClr val="FFFFFF"/>
              </a:gs>
              <a:gs pos="100000">
                <a:schemeClr val="bg1">
                  <a:lumMod val="95000"/>
                </a:schemeClr>
              </a:gs>
            </a:gsLst>
            <a:lin ang="15000000" scaled="0"/>
          </a:gradFill>
          <a:ln w="25400">
            <a:gradFill>
              <a:gsLst>
                <a:gs pos="0">
                  <a:schemeClr val="bg1"/>
                </a:gs>
                <a:gs pos="100000">
                  <a:schemeClr val="bg1">
                    <a:lumMod val="95000"/>
                  </a:schemeClr>
                </a:gs>
              </a:gsLst>
              <a:lin ang="5400000" scaled="1"/>
            </a:gradFill>
          </a:ln>
          <a:effectLst>
            <a:outerShdw blurRad="63500" sx="103000" sy="103000" algn="ctr"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23" name="矩形 22"/>
          <p:cNvSpPr/>
          <p:nvPr/>
        </p:nvSpPr>
        <p:spPr>
          <a:xfrm rot="13500000">
            <a:off x="1412782" y="4175438"/>
            <a:ext cx="555003" cy="555004"/>
          </a:xfrm>
          <a:prstGeom prst="rect">
            <a:avLst/>
          </a:prstGeom>
          <a:solidFill>
            <a:srgbClr val="18478F">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24" name="圆角矩形 23"/>
          <p:cNvSpPr/>
          <p:nvPr/>
        </p:nvSpPr>
        <p:spPr>
          <a:xfrm rot="2700000">
            <a:off x="4391916" y="3740810"/>
            <a:ext cx="1424261" cy="1424261"/>
          </a:xfrm>
          <a:prstGeom prst="roundRect">
            <a:avLst/>
          </a:prstGeom>
          <a:gradFill>
            <a:gsLst>
              <a:gs pos="0">
                <a:srgbClr val="FFFFFF"/>
              </a:gs>
              <a:gs pos="100000">
                <a:schemeClr val="bg1">
                  <a:lumMod val="95000"/>
                </a:schemeClr>
              </a:gs>
            </a:gsLst>
            <a:lin ang="15000000" scaled="0"/>
          </a:gradFill>
          <a:ln w="25400">
            <a:gradFill>
              <a:gsLst>
                <a:gs pos="0">
                  <a:schemeClr val="bg1"/>
                </a:gs>
                <a:gs pos="100000">
                  <a:schemeClr val="bg1">
                    <a:lumMod val="95000"/>
                  </a:schemeClr>
                </a:gs>
              </a:gsLst>
              <a:lin ang="5400000" scaled="1"/>
            </a:gradFill>
          </a:ln>
          <a:effectLst>
            <a:outerShdw blurRad="63500" sx="103000" sy="103000" algn="ctr"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25" name="矩形 24"/>
          <p:cNvSpPr/>
          <p:nvPr/>
        </p:nvSpPr>
        <p:spPr>
          <a:xfrm rot="13500000">
            <a:off x="3819439" y="4175437"/>
            <a:ext cx="555003" cy="555004"/>
          </a:xfrm>
          <a:prstGeom prst="rect">
            <a:avLst/>
          </a:prstGeom>
          <a:solidFill>
            <a:srgbClr val="18478F">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26" name="圆角矩形 25"/>
          <p:cNvSpPr/>
          <p:nvPr/>
        </p:nvSpPr>
        <p:spPr>
          <a:xfrm rot="2700000">
            <a:off x="6783022" y="3740810"/>
            <a:ext cx="1424261" cy="1424261"/>
          </a:xfrm>
          <a:prstGeom prst="roundRect">
            <a:avLst/>
          </a:prstGeom>
          <a:gradFill>
            <a:gsLst>
              <a:gs pos="0">
                <a:srgbClr val="FFFFFF"/>
              </a:gs>
              <a:gs pos="100000">
                <a:schemeClr val="bg1">
                  <a:lumMod val="95000"/>
                </a:schemeClr>
              </a:gs>
            </a:gsLst>
            <a:lin ang="15000000" scaled="0"/>
          </a:gradFill>
          <a:ln w="25400">
            <a:gradFill>
              <a:gsLst>
                <a:gs pos="0">
                  <a:schemeClr val="bg1"/>
                </a:gs>
                <a:gs pos="100000">
                  <a:schemeClr val="bg1">
                    <a:lumMod val="95000"/>
                  </a:schemeClr>
                </a:gs>
              </a:gsLst>
              <a:lin ang="5400000" scaled="1"/>
            </a:gradFill>
          </a:ln>
          <a:effectLst>
            <a:outerShdw blurRad="63500" sx="103000" sy="103000" algn="ctr"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27" name="矩形 26"/>
          <p:cNvSpPr/>
          <p:nvPr/>
        </p:nvSpPr>
        <p:spPr>
          <a:xfrm rot="13500000">
            <a:off x="6210545" y="4175437"/>
            <a:ext cx="555003" cy="555004"/>
          </a:xfrm>
          <a:prstGeom prst="rect">
            <a:avLst/>
          </a:prstGeom>
          <a:solidFill>
            <a:srgbClr val="18478F">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28" name="圆角矩形 27"/>
          <p:cNvSpPr/>
          <p:nvPr/>
        </p:nvSpPr>
        <p:spPr>
          <a:xfrm rot="2700000">
            <a:off x="9189679" y="3740809"/>
            <a:ext cx="1424261" cy="1424261"/>
          </a:xfrm>
          <a:prstGeom prst="roundRect">
            <a:avLst/>
          </a:prstGeom>
          <a:gradFill>
            <a:gsLst>
              <a:gs pos="0">
                <a:srgbClr val="FFFFFF"/>
              </a:gs>
              <a:gs pos="100000">
                <a:schemeClr val="bg1">
                  <a:lumMod val="95000"/>
                </a:schemeClr>
              </a:gs>
            </a:gsLst>
            <a:lin ang="15000000" scaled="0"/>
          </a:gradFill>
          <a:ln w="25400">
            <a:gradFill>
              <a:gsLst>
                <a:gs pos="0">
                  <a:schemeClr val="bg1"/>
                </a:gs>
                <a:gs pos="100000">
                  <a:schemeClr val="bg1">
                    <a:lumMod val="95000"/>
                  </a:schemeClr>
                </a:gs>
              </a:gsLst>
              <a:lin ang="5400000" scaled="1"/>
            </a:gradFill>
          </a:ln>
          <a:effectLst>
            <a:outerShdw blurRad="63500" sx="103000" sy="103000" algn="ctr"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34" name="矩形 33"/>
          <p:cNvSpPr/>
          <p:nvPr/>
        </p:nvSpPr>
        <p:spPr>
          <a:xfrm rot="13500000">
            <a:off x="8617202" y="4175436"/>
            <a:ext cx="555003" cy="555004"/>
          </a:xfrm>
          <a:prstGeom prst="rect">
            <a:avLst/>
          </a:prstGeom>
          <a:solidFill>
            <a:srgbClr val="18478F">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35" name="矩形 34"/>
          <p:cNvSpPr/>
          <p:nvPr/>
        </p:nvSpPr>
        <p:spPr>
          <a:xfrm>
            <a:off x="2008542" y="4291299"/>
            <a:ext cx="1499760" cy="369332"/>
          </a:xfrm>
          <a:prstGeom prst="rect">
            <a:avLst/>
          </a:prstGeom>
          <a:ln>
            <a:noFill/>
          </a:ln>
        </p:spPr>
        <p:txBody>
          <a:bodyPr wrap="square">
            <a:spAutoFit/>
          </a:bodyPr>
          <a:lstStyle/>
          <a:p>
            <a:pPr algn="ctr"/>
            <a:r>
              <a:rPr lang="zh-CN" altLang="en-US" dirty="0">
                <a:solidFill>
                  <a:srgbClr val="18478F"/>
                </a:solidFill>
                <a:latin typeface="微软雅黑" panose="020B0503020204020204" pitchFamily="34" charset="-122"/>
                <a:ea typeface="微软雅黑" panose="020B0503020204020204" pitchFamily="34" charset="-122"/>
                <a:cs typeface="+mn-ea"/>
                <a:sym typeface="+mn-lt"/>
              </a:rPr>
              <a:t>水</a:t>
            </a:r>
            <a:r>
              <a:rPr lang="zh-CN" altLang="en-US" dirty="0" smtClean="0">
                <a:solidFill>
                  <a:srgbClr val="18478F"/>
                </a:solidFill>
                <a:latin typeface="微软雅黑" panose="020B0503020204020204" pitchFamily="34" charset="-122"/>
                <a:ea typeface="微软雅黑" panose="020B0503020204020204" pitchFamily="34" charset="-122"/>
                <a:cs typeface="+mn-ea"/>
                <a:sym typeface="+mn-lt"/>
              </a:rPr>
              <a:t>下光传播</a:t>
            </a:r>
            <a:endParaRPr lang="en-US" altLang="zh-CN" dirty="0">
              <a:solidFill>
                <a:srgbClr val="18478F"/>
              </a:solidFill>
              <a:latin typeface="微软雅黑" panose="020B0503020204020204" pitchFamily="34" charset="-122"/>
              <a:ea typeface="微软雅黑" panose="020B0503020204020204" pitchFamily="34" charset="-122"/>
              <a:cs typeface="+mn-ea"/>
              <a:sym typeface="+mn-lt"/>
            </a:endParaRPr>
          </a:p>
        </p:txBody>
      </p:sp>
      <p:sp>
        <p:nvSpPr>
          <p:cNvPr id="36" name="矩形 35"/>
          <p:cNvSpPr/>
          <p:nvPr/>
        </p:nvSpPr>
        <p:spPr>
          <a:xfrm>
            <a:off x="4409994" y="4291299"/>
            <a:ext cx="1499760" cy="369332"/>
          </a:xfrm>
          <a:prstGeom prst="rect">
            <a:avLst/>
          </a:prstGeom>
          <a:ln>
            <a:noFill/>
          </a:ln>
        </p:spPr>
        <p:txBody>
          <a:bodyPr wrap="square">
            <a:spAutoFit/>
          </a:bodyPr>
          <a:lstStyle/>
          <a:p>
            <a:pPr algn="ctr"/>
            <a:r>
              <a:rPr lang="zh-CN" altLang="en-US" dirty="0" smtClean="0">
                <a:solidFill>
                  <a:srgbClr val="18478F"/>
                </a:solidFill>
                <a:latin typeface="微软雅黑" panose="020B0503020204020204" pitchFamily="34" charset="-122"/>
                <a:ea typeface="微软雅黑" panose="020B0503020204020204" pitchFamily="34" charset="-122"/>
                <a:cs typeface="+mn-ea"/>
                <a:sym typeface="+mn-lt"/>
              </a:rPr>
              <a:t>前期经验</a:t>
            </a:r>
            <a:endParaRPr lang="en-US" altLang="zh-CN" dirty="0">
              <a:solidFill>
                <a:srgbClr val="18478F"/>
              </a:solidFill>
              <a:latin typeface="微软雅黑" panose="020B0503020204020204" pitchFamily="34" charset="-122"/>
              <a:ea typeface="微软雅黑" panose="020B0503020204020204" pitchFamily="34" charset="-122"/>
              <a:cs typeface="+mn-ea"/>
              <a:sym typeface="+mn-lt"/>
            </a:endParaRPr>
          </a:p>
        </p:txBody>
      </p:sp>
      <p:sp>
        <p:nvSpPr>
          <p:cNvPr id="37" name="矩形 36"/>
          <p:cNvSpPr/>
          <p:nvPr/>
        </p:nvSpPr>
        <p:spPr>
          <a:xfrm>
            <a:off x="6770539" y="4291299"/>
            <a:ext cx="1499760" cy="369332"/>
          </a:xfrm>
          <a:prstGeom prst="rect">
            <a:avLst/>
          </a:prstGeom>
          <a:ln>
            <a:noFill/>
          </a:ln>
        </p:spPr>
        <p:txBody>
          <a:bodyPr wrap="square">
            <a:spAutoFit/>
          </a:bodyPr>
          <a:lstStyle/>
          <a:p>
            <a:pPr algn="ctr"/>
            <a:r>
              <a:rPr lang="zh-CN" altLang="en-US" dirty="0" smtClean="0">
                <a:solidFill>
                  <a:srgbClr val="18478F"/>
                </a:solidFill>
                <a:latin typeface="微软雅黑" panose="020B0503020204020204" pitchFamily="34" charset="-122"/>
                <a:ea typeface="微软雅黑" panose="020B0503020204020204" pitchFamily="34" charset="-122"/>
                <a:cs typeface="+mn-ea"/>
                <a:sym typeface="+mn-lt"/>
              </a:rPr>
              <a:t>水下白平衡</a:t>
            </a:r>
            <a:endParaRPr lang="en-US" altLang="zh-CN" dirty="0">
              <a:solidFill>
                <a:srgbClr val="18478F"/>
              </a:solidFill>
              <a:latin typeface="微软雅黑" panose="020B0503020204020204" pitchFamily="34" charset="-122"/>
              <a:ea typeface="微软雅黑" panose="020B0503020204020204" pitchFamily="34" charset="-122"/>
              <a:cs typeface="+mn-ea"/>
              <a:sym typeface="+mn-lt"/>
            </a:endParaRPr>
          </a:p>
        </p:txBody>
      </p:sp>
      <p:sp>
        <p:nvSpPr>
          <p:cNvPr id="48" name="矩形 47"/>
          <p:cNvSpPr/>
          <p:nvPr/>
        </p:nvSpPr>
        <p:spPr>
          <a:xfrm>
            <a:off x="9171991" y="4291299"/>
            <a:ext cx="1499760" cy="369332"/>
          </a:xfrm>
          <a:prstGeom prst="rect">
            <a:avLst/>
          </a:prstGeom>
          <a:ln>
            <a:noFill/>
          </a:ln>
        </p:spPr>
        <p:txBody>
          <a:bodyPr wrap="square">
            <a:spAutoFit/>
          </a:bodyPr>
          <a:lstStyle/>
          <a:p>
            <a:pPr algn="ctr"/>
            <a:r>
              <a:rPr lang="zh-CN" altLang="en-US" dirty="0" smtClean="0">
                <a:solidFill>
                  <a:srgbClr val="18478F"/>
                </a:solidFill>
                <a:latin typeface="微软雅黑" panose="020B0503020204020204" pitchFamily="34" charset="-122"/>
                <a:ea typeface="微软雅黑" panose="020B0503020204020204" pitchFamily="34" charset="-122"/>
                <a:cs typeface="+mn-ea"/>
                <a:sym typeface="+mn-lt"/>
              </a:rPr>
              <a:t>多尺度融合</a:t>
            </a:r>
            <a:endParaRPr lang="en-US" altLang="zh-CN" dirty="0">
              <a:solidFill>
                <a:srgbClr val="18478F"/>
              </a:solidFill>
              <a:latin typeface="微软雅黑" panose="020B0503020204020204" pitchFamily="34" charset="-122"/>
              <a:ea typeface="微软雅黑" panose="020B0503020204020204" pitchFamily="34" charset="-122"/>
              <a:cs typeface="+mn-ea"/>
              <a:sym typeface="+mn-lt"/>
            </a:endParaRPr>
          </a:p>
        </p:txBody>
      </p:sp>
      <p:sp>
        <p:nvSpPr>
          <p:cNvPr id="49" name="矩形 48"/>
          <p:cNvSpPr/>
          <p:nvPr/>
        </p:nvSpPr>
        <p:spPr>
          <a:xfrm>
            <a:off x="1421619" y="4222105"/>
            <a:ext cx="546945" cy="461665"/>
          </a:xfrm>
          <a:prstGeom prst="rect">
            <a:avLst/>
          </a:prstGeom>
        </p:spPr>
        <p:txBody>
          <a:bodyPr wrap="none">
            <a:spAutoFit/>
          </a:bodyPr>
          <a:lstStyle/>
          <a:p>
            <a:r>
              <a:rPr lang="en-US" altLang="zh-CN" sz="2400" dirty="0">
                <a:solidFill>
                  <a:prstClr val="white"/>
                </a:solidFill>
                <a:latin typeface="微软雅黑" panose="020B0503020204020204" pitchFamily="34" charset="-122"/>
                <a:ea typeface="微软雅黑" panose="020B0503020204020204" pitchFamily="34" charset="-122"/>
                <a:cs typeface="+mn-ea"/>
                <a:sym typeface="+mn-lt"/>
              </a:rPr>
              <a:t>01</a:t>
            </a:r>
            <a:endParaRPr lang="zh-CN" altLang="en-US" sz="2400"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50" name="矩形 49"/>
          <p:cNvSpPr/>
          <p:nvPr/>
        </p:nvSpPr>
        <p:spPr>
          <a:xfrm>
            <a:off x="3828276" y="4245132"/>
            <a:ext cx="546945" cy="461665"/>
          </a:xfrm>
          <a:prstGeom prst="rect">
            <a:avLst/>
          </a:prstGeom>
        </p:spPr>
        <p:txBody>
          <a:bodyPr wrap="none">
            <a:spAutoFit/>
          </a:bodyPr>
          <a:lstStyle/>
          <a:p>
            <a:r>
              <a:rPr lang="en-US" altLang="zh-CN" sz="2400" dirty="0">
                <a:solidFill>
                  <a:prstClr val="white"/>
                </a:solidFill>
                <a:latin typeface="微软雅黑" panose="020B0503020204020204" pitchFamily="34" charset="-122"/>
                <a:ea typeface="微软雅黑" panose="020B0503020204020204" pitchFamily="34" charset="-122"/>
                <a:cs typeface="+mn-ea"/>
                <a:sym typeface="+mn-lt"/>
              </a:rPr>
              <a:t>02</a:t>
            </a:r>
            <a:endParaRPr lang="zh-CN" altLang="en-US" sz="2400"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51" name="矩形 50"/>
          <p:cNvSpPr/>
          <p:nvPr/>
        </p:nvSpPr>
        <p:spPr>
          <a:xfrm>
            <a:off x="6235976" y="4222105"/>
            <a:ext cx="546945" cy="461665"/>
          </a:xfrm>
          <a:prstGeom prst="rect">
            <a:avLst/>
          </a:prstGeom>
        </p:spPr>
        <p:txBody>
          <a:bodyPr wrap="none">
            <a:spAutoFit/>
          </a:bodyPr>
          <a:lstStyle/>
          <a:p>
            <a:r>
              <a:rPr lang="en-US" altLang="zh-CN" sz="2400" dirty="0">
                <a:solidFill>
                  <a:prstClr val="white"/>
                </a:solidFill>
                <a:latin typeface="微软雅黑" panose="020B0503020204020204" pitchFamily="34" charset="-122"/>
                <a:ea typeface="微软雅黑" panose="020B0503020204020204" pitchFamily="34" charset="-122"/>
                <a:cs typeface="+mn-ea"/>
                <a:sym typeface="+mn-lt"/>
              </a:rPr>
              <a:t>03</a:t>
            </a:r>
            <a:endParaRPr lang="zh-CN" altLang="en-US" sz="2400"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52" name="矩形 51"/>
          <p:cNvSpPr/>
          <p:nvPr/>
        </p:nvSpPr>
        <p:spPr>
          <a:xfrm>
            <a:off x="8642633" y="4245132"/>
            <a:ext cx="546945" cy="461665"/>
          </a:xfrm>
          <a:prstGeom prst="rect">
            <a:avLst/>
          </a:prstGeom>
        </p:spPr>
        <p:txBody>
          <a:bodyPr wrap="none">
            <a:spAutoFit/>
          </a:bodyPr>
          <a:lstStyle/>
          <a:p>
            <a:r>
              <a:rPr lang="en-US" altLang="zh-CN" sz="2400" dirty="0">
                <a:solidFill>
                  <a:prstClr val="white"/>
                </a:solidFill>
                <a:latin typeface="微软雅黑" panose="020B0503020204020204" pitchFamily="34" charset="-122"/>
                <a:ea typeface="微软雅黑" panose="020B0503020204020204" pitchFamily="34" charset="-122"/>
                <a:cs typeface="+mn-ea"/>
                <a:sym typeface="+mn-lt"/>
              </a:rPr>
              <a:t>04</a:t>
            </a:r>
            <a:endParaRPr lang="zh-CN" altLang="en-US" sz="2400"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29" name="矩形 28" descr="e7d195523061f1c0205959036996ad55c215b892a7aac5c0B9ADEF7896FB48F2EF97163A2DE1401E1875DEDC438B7864AD24CA23553DBBBD975DAF4CAD4A2592689FFB6CEE59FFA55B2702D0E5EE29CDDE744B5A58D848E290B0F3363EEEFF85AEACDB2C4783B3CFD20D9E72AC2F528B09A88B84C6E73CDEC5D6CB26D43C2398027A14BE9DBFE415"/>
          <p:cNvSpPr/>
          <p:nvPr/>
        </p:nvSpPr>
        <p:spPr>
          <a:xfrm>
            <a:off x="4946415" y="2013906"/>
            <a:ext cx="2299168" cy="369332"/>
          </a:xfrm>
          <a:prstGeom prst="rect">
            <a:avLst/>
          </a:prstGeom>
          <a:ln>
            <a:noFill/>
          </a:ln>
        </p:spPr>
        <p:txBody>
          <a:bodyPr wrap="square">
            <a:spAutoFit/>
          </a:bodyPr>
          <a:lstStyle/>
          <a:p>
            <a:pPr algn="ctr"/>
            <a:r>
              <a:rPr lang="en-US" altLang="zh-CN" dirty="0">
                <a:solidFill>
                  <a:srgbClr val="18478F"/>
                </a:solidFill>
                <a:latin typeface="微软雅黑" panose="020B0503020204020204" pitchFamily="34" charset="-122"/>
                <a:ea typeface="微软雅黑" panose="020B0503020204020204" pitchFamily="34" charset="-122"/>
                <a:cs typeface="+mn-ea"/>
                <a:sym typeface="+mn-lt"/>
              </a:rPr>
              <a:t>CONTENTS</a:t>
            </a:r>
          </a:p>
        </p:txBody>
      </p:sp>
    </p:spTree>
    <p:extLst>
      <p:ext uri="{BB962C8B-B14F-4D97-AF65-F5344CB8AC3E}">
        <p14:creationId xmlns:p14="http://schemas.microsoft.com/office/powerpoint/2010/main" val="64527403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53" presetClass="entr" presetSubtype="16" fill="hold" grpId="0" nodeType="withEffect">
                                  <p:stCondLst>
                                    <p:cond delay="500"/>
                                  </p:stCondLst>
                                  <p:childTnLst>
                                    <p:set>
                                      <p:cBhvr>
                                        <p:cTn id="9" dur="1" fill="hold">
                                          <p:stCondLst>
                                            <p:cond delay="0"/>
                                          </p:stCondLst>
                                        </p:cTn>
                                        <p:tgtEl>
                                          <p:spTgt spid="20"/>
                                        </p:tgtEl>
                                        <p:attrNameLst>
                                          <p:attrName>style.visibility</p:attrName>
                                        </p:attrNameLst>
                                      </p:cBhvr>
                                      <p:to>
                                        <p:strVal val="visible"/>
                                      </p:to>
                                    </p:set>
                                    <p:anim calcmode="lin" valueType="num">
                                      <p:cBhvr>
                                        <p:cTn id="10" dur="500" fill="hold"/>
                                        <p:tgtEl>
                                          <p:spTgt spid="20"/>
                                        </p:tgtEl>
                                        <p:attrNameLst>
                                          <p:attrName>ppt_w</p:attrName>
                                        </p:attrNameLst>
                                      </p:cBhvr>
                                      <p:tavLst>
                                        <p:tav tm="0">
                                          <p:val>
                                            <p:fltVal val="0"/>
                                          </p:val>
                                        </p:tav>
                                        <p:tav tm="100000">
                                          <p:val>
                                            <p:strVal val="#ppt_w"/>
                                          </p:val>
                                        </p:tav>
                                      </p:tavLst>
                                    </p:anim>
                                    <p:anim calcmode="lin" valueType="num">
                                      <p:cBhvr>
                                        <p:cTn id="11" dur="500" fill="hold"/>
                                        <p:tgtEl>
                                          <p:spTgt spid="20"/>
                                        </p:tgtEl>
                                        <p:attrNameLst>
                                          <p:attrName>ppt_h</p:attrName>
                                        </p:attrNameLst>
                                      </p:cBhvr>
                                      <p:tavLst>
                                        <p:tav tm="0">
                                          <p:val>
                                            <p:fltVal val="0"/>
                                          </p:val>
                                        </p:tav>
                                        <p:tav tm="100000">
                                          <p:val>
                                            <p:strVal val="#ppt_h"/>
                                          </p:val>
                                        </p:tav>
                                      </p:tavLst>
                                    </p:anim>
                                    <p:animEffect transition="in" filter="fade">
                                      <p:cBhvr>
                                        <p:cTn id="12" dur="500"/>
                                        <p:tgtEl>
                                          <p:spTgt spid="20"/>
                                        </p:tgtEl>
                                      </p:cBhvr>
                                    </p:animEffect>
                                  </p:childTnLst>
                                </p:cTn>
                              </p:par>
                              <p:par>
                                <p:cTn id="13" presetID="53" presetClass="entr" presetSubtype="16" fill="hold" grpId="0" nodeType="withEffect">
                                  <p:stCondLst>
                                    <p:cond delay="750"/>
                                  </p:stCondLst>
                                  <p:childTnLst>
                                    <p:set>
                                      <p:cBhvr>
                                        <p:cTn id="14" dur="1" fill="hold">
                                          <p:stCondLst>
                                            <p:cond delay="0"/>
                                          </p:stCondLst>
                                        </p:cTn>
                                        <p:tgtEl>
                                          <p:spTgt spid="21"/>
                                        </p:tgtEl>
                                        <p:attrNameLst>
                                          <p:attrName>style.visibility</p:attrName>
                                        </p:attrNameLst>
                                      </p:cBhvr>
                                      <p:to>
                                        <p:strVal val="visible"/>
                                      </p:to>
                                    </p:set>
                                    <p:anim calcmode="lin" valueType="num">
                                      <p:cBhvr>
                                        <p:cTn id="15" dur="500" fill="hold"/>
                                        <p:tgtEl>
                                          <p:spTgt spid="21"/>
                                        </p:tgtEl>
                                        <p:attrNameLst>
                                          <p:attrName>ppt_w</p:attrName>
                                        </p:attrNameLst>
                                      </p:cBhvr>
                                      <p:tavLst>
                                        <p:tav tm="0">
                                          <p:val>
                                            <p:fltVal val="0"/>
                                          </p:val>
                                        </p:tav>
                                        <p:tav tm="100000">
                                          <p:val>
                                            <p:strVal val="#ppt_w"/>
                                          </p:val>
                                        </p:tav>
                                      </p:tavLst>
                                    </p:anim>
                                    <p:anim calcmode="lin" valueType="num">
                                      <p:cBhvr>
                                        <p:cTn id="16" dur="500" fill="hold"/>
                                        <p:tgtEl>
                                          <p:spTgt spid="21"/>
                                        </p:tgtEl>
                                        <p:attrNameLst>
                                          <p:attrName>ppt_h</p:attrName>
                                        </p:attrNameLst>
                                      </p:cBhvr>
                                      <p:tavLst>
                                        <p:tav tm="0">
                                          <p:val>
                                            <p:fltVal val="0"/>
                                          </p:val>
                                        </p:tav>
                                        <p:tav tm="100000">
                                          <p:val>
                                            <p:strVal val="#ppt_h"/>
                                          </p:val>
                                        </p:tav>
                                      </p:tavLst>
                                    </p:anim>
                                    <p:animEffect transition="in" filter="fade">
                                      <p:cBhvr>
                                        <p:cTn id="17" dur="500"/>
                                        <p:tgtEl>
                                          <p:spTgt spid="21"/>
                                        </p:tgtEl>
                                      </p:cBhvr>
                                    </p:animEffect>
                                  </p:childTnLst>
                                </p:cTn>
                              </p:par>
                              <p:par>
                                <p:cTn id="18" presetID="10" presetClass="entr" presetSubtype="0" fill="hold" grpId="0" nodeType="withEffect">
                                  <p:stCondLst>
                                    <p:cond delay="1000"/>
                                  </p:stCondLst>
                                  <p:childTnLst>
                                    <p:set>
                                      <p:cBhvr>
                                        <p:cTn id="19" dur="1" fill="hold">
                                          <p:stCondLst>
                                            <p:cond delay="0"/>
                                          </p:stCondLst>
                                        </p:cTn>
                                        <p:tgtEl>
                                          <p:spTgt spid="23"/>
                                        </p:tgtEl>
                                        <p:attrNameLst>
                                          <p:attrName>style.visibility</p:attrName>
                                        </p:attrNameLst>
                                      </p:cBhvr>
                                      <p:to>
                                        <p:strVal val="visible"/>
                                      </p:to>
                                    </p:set>
                                    <p:animEffect transition="in" filter="fade">
                                      <p:cBhvr>
                                        <p:cTn id="20" dur="500"/>
                                        <p:tgtEl>
                                          <p:spTgt spid="23"/>
                                        </p:tgtEl>
                                      </p:cBhvr>
                                    </p:animEffect>
                                  </p:childTnLst>
                                </p:cTn>
                              </p:par>
                              <p:par>
                                <p:cTn id="21" presetID="35" presetClass="path" presetSubtype="0" accel="50000" decel="50000" fill="hold" grpId="1" nodeType="withEffect">
                                  <p:stCondLst>
                                    <p:cond delay="1000"/>
                                  </p:stCondLst>
                                  <p:childTnLst>
                                    <p:animMotion origin="layout" path="M -0.16537 7.40741E-7 L 3.33333E-6 7.40741E-7 " pathEditMode="relative" rAng="0" ptsTypes="AA">
                                      <p:cBhvr>
                                        <p:cTn id="22" dur="2000" fill="hold"/>
                                        <p:tgtEl>
                                          <p:spTgt spid="23"/>
                                        </p:tgtEl>
                                        <p:attrNameLst>
                                          <p:attrName>ppt_x</p:attrName>
                                          <p:attrName>ppt_y</p:attrName>
                                        </p:attrNameLst>
                                      </p:cBhvr>
                                      <p:rCtr x="8268" y="0"/>
                                    </p:animMotion>
                                  </p:childTnLst>
                                </p:cTn>
                              </p:par>
                              <p:par>
                                <p:cTn id="23" presetID="10" presetClass="entr" presetSubtype="0" fill="hold" grpId="0" nodeType="withEffect">
                                  <p:stCondLst>
                                    <p:cond delay="1250"/>
                                  </p:stCondLst>
                                  <p:childTnLst>
                                    <p:set>
                                      <p:cBhvr>
                                        <p:cTn id="24" dur="1" fill="hold">
                                          <p:stCondLst>
                                            <p:cond delay="0"/>
                                          </p:stCondLst>
                                        </p:cTn>
                                        <p:tgtEl>
                                          <p:spTgt spid="22"/>
                                        </p:tgtEl>
                                        <p:attrNameLst>
                                          <p:attrName>style.visibility</p:attrName>
                                        </p:attrNameLst>
                                      </p:cBhvr>
                                      <p:to>
                                        <p:strVal val="visible"/>
                                      </p:to>
                                    </p:set>
                                    <p:animEffect transition="in" filter="fade">
                                      <p:cBhvr>
                                        <p:cTn id="25" dur="500"/>
                                        <p:tgtEl>
                                          <p:spTgt spid="22"/>
                                        </p:tgtEl>
                                      </p:cBhvr>
                                    </p:animEffect>
                                  </p:childTnLst>
                                </p:cTn>
                              </p:par>
                              <p:par>
                                <p:cTn id="26" presetID="35" presetClass="path" presetSubtype="0" accel="50000" decel="50000" fill="hold" grpId="1" nodeType="withEffect">
                                  <p:stCondLst>
                                    <p:cond delay="1250"/>
                                  </p:stCondLst>
                                  <p:childTnLst>
                                    <p:animMotion origin="layout" path="M -0.16537 7.40741E-7 L 3.33333E-6 7.40741E-7 " pathEditMode="relative" rAng="0" ptsTypes="AA">
                                      <p:cBhvr>
                                        <p:cTn id="27" dur="2000" fill="hold"/>
                                        <p:tgtEl>
                                          <p:spTgt spid="22"/>
                                        </p:tgtEl>
                                        <p:attrNameLst>
                                          <p:attrName>ppt_x</p:attrName>
                                          <p:attrName>ppt_y</p:attrName>
                                        </p:attrNameLst>
                                      </p:cBhvr>
                                      <p:rCtr x="8268" y="0"/>
                                    </p:animMotion>
                                  </p:childTnLst>
                                </p:cTn>
                              </p:par>
                              <p:par>
                                <p:cTn id="28" presetID="10" presetClass="entr" presetSubtype="0" fill="hold" grpId="0" nodeType="withEffect">
                                  <p:stCondLst>
                                    <p:cond delay="1500"/>
                                  </p:stCondLst>
                                  <p:childTnLst>
                                    <p:set>
                                      <p:cBhvr>
                                        <p:cTn id="29" dur="1" fill="hold">
                                          <p:stCondLst>
                                            <p:cond delay="0"/>
                                          </p:stCondLst>
                                        </p:cTn>
                                        <p:tgtEl>
                                          <p:spTgt spid="25"/>
                                        </p:tgtEl>
                                        <p:attrNameLst>
                                          <p:attrName>style.visibility</p:attrName>
                                        </p:attrNameLst>
                                      </p:cBhvr>
                                      <p:to>
                                        <p:strVal val="visible"/>
                                      </p:to>
                                    </p:set>
                                    <p:animEffect transition="in" filter="fade">
                                      <p:cBhvr>
                                        <p:cTn id="30" dur="500"/>
                                        <p:tgtEl>
                                          <p:spTgt spid="25"/>
                                        </p:tgtEl>
                                      </p:cBhvr>
                                    </p:animEffect>
                                  </p:childTnLst>
                                </p:cTn>
                              </p:par>
                              <p:par>
                                <p:cTn id="31" presetID="35" presetClass="path" presetSubtype="0" accel="50000" decel="50000" fill="hold" grpId="1" nodeType="withEffect">
                                  <p:stCondLst>
                                    <p:cond delay="1500"/>
                                  </p:stCondLst>
                                  <p:childTnLst>
                                    <p:animMotion origin="layout" path="M -0.16537 7.40741E-7 L 3.33333E-6 7.40741E-7 " pathEditMode="relative" rAng="0" ptsTypes="AA">
                                      <p:cBhvr>
                                        <p:cTn id="32" dur="2000" fill="hold"/>
                                        <p:tgtEl>
                                          <p:spTgt spid="25"/>
                                        </p:tgtEl>
                                        <p:attrNameLst>
                                          <p:attrName>ppt_x</p:attrName>
                                          <p:attrName>ppt_y</p:attrName>
                                        </p:attrNameLst>
                                      </p:cBhvr>
                                      <p:rCtr x="8268" y="0"/>
                                    </p:animMotion>
                                  </p:childTnLst>
                                </p:cTn>
                              </p:par>
                              <p:par>
                                <p:cTn id="33" presetID="10" presetClass="entr" presetSubtype="0" fill="hold" grpId="0" nodeType="withEffect">
                                  <p:stCondLst>
                                    <p:cond delay="1750"/>
                                  </p:stCondLst>
                                  <p:childTnLst>
                                    <p:set>
                                      <p:cBhvr>
                                        <p:cTn id="34" dur="1" fill="hold">
                                          <p:stCondLst>
                                            <p:cond delay="0"/>
                                          </p:stCondLst>
                                        </p:cTn>
                                        <p:tgtEl>
                                          <p:spTgt spid="24"/>
                                        </p:tgtEl>
                                        <p:attrNameLst>
                                          <p:attrName>style.visibility</p:attrName>
                                        </p:attrNameLst>
                                      </p:cBhvr>
                                      <p:to>
                                        <p:strVal val="visible"/>
                                      </p:to>
                                    </p:set>
                                    <p:animEffect transition="in" filter="fade">
                                      <p:cBhvr>
                                        <p:cTn id="35" dur="500"/>
                                        <p:tgtEl>
                                          <p:spTgt spid="24"/>
                                        </p:tgtEl>
                                      </p:cBhvr>
                                    </p:animEffect>
                                  </p:childTnLst>
                                </p:cTn>
                              </p:par>
                              <p:par>
                                <p:cTn id="36" presetID="35" presetClass="path" presetSubtype="0" accel="50000" decel="50000" fill="hold" grpId="1" nodeType="withEffect">
                                  <p:stCondLst>
                                    <p:cond delay="1750"/>
                                  </p:stCondLst>
                                  <p:childTnLst>
                                    <p:animMotion origin="layout" path="M -0.16537 7.40741E-7 L 3.33333E-6 7.40741E-7 " pathEditMode="relative" rAng="0" ptsTypes="AA">
                                      <p:cBhvr>
                                        <p:cTn id="37" dur="2000" fill="hold"/>
                                        <p:tgtEl>
                                          <p:spTgt spid="24"/>
                                        </p:tgtEl>
                                        <p:attrNameLst>
                                          <p:attrName>ppt_x</p:attrName>
                                          <p:attrName>ppt_y</p:attrName>
                                        </p:attrNameLst>
                                      </p:cBhvr>
                                      <p:rCtr x="8268" y="0"/>
                                    </p:animMotion>
                                  </p:childTnLst>
                                </p:cTn>
                              </p:par>
                              <p:par>
                                <p:cTn id="38" presetID="10" presetClass="entr" presetSubtype="0" fill="hold" grpId="0" nodeType="withEffect">
                                  <p:stCondLst>
                                    <p:cond delay="2000"/>
                                  </p:stCondLst>
                                  <p:childTnLst>
                                    <p:set>
                                      <p:cBhvr>
                                        <p:cTn id="39" dur="1" fill="hold">
                                          <p:stCondLst>
                                            <p:cond delay="0"/>
                                          </p:stCondLst>
                                        </p:cTn>
                                        <p:tgtEl>
                                          <p:spTgt spid="27"/>
                                        </p:tgtEl>
                                        <p:attrNameLst>
                                          <p:attrName>style.visibility</p:attrName>
                                        </p:attrNameLst>
                                      </p:cBhvr>
                                      <p:to>
                                        <p:strVal val="visible"/>
                                      </p:to>
                                    </p:set>
                                    <p:animEffect transition="in" filter="fade">
                                      <p:cBhvr>
                                        <p:cTn id="40" dur="500"/>
                                        <p:tgtEl>
                                          <p:spTgt spid="27"/>
                                        </p:tgtEl>
                                      </p:cBhvr>
                                    </p:animEffect>
                                  </p:childTnLst>
                                </p:cTn>
                              </p:par>
                              <p:par>
                                <p:cTn id="41" presetID="35" presetClass="path" presetSubtype="0" accel="50000" decel="50000" fill="hold" grpId="1" nodeType="withEffect">
                                  <p:stCondLst>
                                    <p:cond delay="2000"/>
                                  </p:stCondLst>
                                  <p:childTnLst>
                                    <p:animMotion origin="layout" path="M -0.16537 7.40741E-7 L 3.33333E-6 7.40741E-7 " pathEditMode="relative" rAng="0" ptsTypes="AA">
                                      <p:cBhvr>
                                        <p:cTn id="42" dur="2000" fill="hold"/>
                                        <p:tgtEl>
                                          <p:spTgt spid="27"/>
                                        </p:tgtEl>
                                        <p:attrNameLst>
                                          <p:attrName>ppt_x</p:attrName>
                                          <p:attrName>ppt_y</p:attrName>
                                        </p:attrNameLst>
                                      </p:cBhvr>
                                      <p:rCtr x="8268" y="0"/>
                                    </p:animMotion>
                                  </p:childTnLst>
                                </p:cTn>
                              </p:par>
                              <p:par>
                                <p:cTn id="43" presetID="10" presetClass="entr" presetSubtype="0" fill="hold" grpId="0" nodeType="withEffect">
                                  <p:stCondLst>
                                    <p:cond delay="2250"/>
                                  </p:stCondLst>
                                  <p:childTnLst>
                                    <p:set>
                                      <p:cBhvr>
                                        <p:cTn id="44" dur="1" fill="hold">
                                          <p:stCondLst>
                                            <p:cond delay="0"/>
                                          </p:stCondLst>
                                        </p:cTn>
                                        <p:tgtEl>
                                          <p:spTgt spid="26"/>
                                        </p:tgtEl>
                                        <p:attrNameLst>
                                          <p:attrName>style.visibility</p:attrName>
                                        </p:attrNameLst>
                                      </p:cBhvr>
                                      <p:to>
                                        <p:strVal val="visible"/>
                                      </p:to>
                                    </p:set>
                                    <p:animEffect transition="in" filter="fade">
                                      <p:cBhvr>
                                        <p:cTn id="45" dur="500"/>
                                        <p:tgtEl>
                                          <p:spTgt spid="26"/>
                                        </p:tgtEl>
                                      </p:cBhvr>
                                    </p:animEffect>
                                  </p:childTnLst>
                                </p:cTn>
                              </p:par>
                              <p:par>
                                <p:cTn id="46" presetID="35" presetClass="path" presetSubtype="0" accel="50000" decel="50000" fill="hold" grpId="1" nodeType="withEffect">
                                  <p:stCondLst>
                                    <p:cond delay="2250"/>
                                  </p:stCondLst>
                                  <p:childTnLst>
                                    <p:animMotion origin="layout" path="M -0.16537 7.40741E-7 L 3.33333E-6 7.40741E-7 " pathEditMode="relative" rAng="0" ptsTypes="AA">
                                      <p:cBhvr>
                                        <p:cTn id="47" dur="2000" fill="hold"/>
                                        <p:tgtEl>
                                          <p:spTgt spid="26"/>
                                        </p:tgtEl>
                                        <p:attrNameLst>
                                          <p:attrName>ppt_x</p:attrName>
                                          <p:attrName>ppt_y</p:attrName>
                                        </p:attrNameLst>
                                      </p:cBhvr>
                                      <p:rCtr x="8268" y="0"/>
                                    </p:animMotion>
                                  </p:childTnLst>
                                </p:cTn>
                              </p:par>
                              <p:par>
                                <p:cTn id="48" presetID="10" presetClass="entr" presetSubtype="0" fill="hold" grpId="0" nodeType="withEffect">
                                  <p:stCondLst>
                                    <p:cond delay="2500"/>
                                  </p:stCondLst>
                                  <p:childTnLst>
                                    <p:set>
                                      <p:cBhvr>
                                        <p:cTn id="49" dur="1" fill="hold">
                                          <p:stCondLst>
                                            <p:cond delay="0"/>
                                          </p:stCondLst>
                                        </p:cTn>
                                        <p:tgtEl>
                                          <p:spTgt spid="34"/>
                                        </p:tgtEl>
                                        <p:attrNameLst>
                                          <p:attrName>style.visibility</p:attrName>
                                        </p:attrNameLst>
                                      </p:cBhvr>
                                      <p:to>
                                        <p:strVal val="visible"/>
                                      </p:to>
                                    </p:set>
                                    <p:animEffect transition="in" filter="fade">
                                      <p:cBhvr>
                                        <p:cTn id="50" dur="500"/>
                                        <p:tgtEl>
                                          <p:spTgt spid="34"/>
                                        </p:tgtEl>
                                      </p:cBhvr>
                                    </p:animEffect>
                                  </p:childTnLst>
                                </p:cTn>
                              </p:par>
                              <p:par>
                                <p:cTn id="51" presetID="35" presetClass="path" presetSubtype="0" accel="50000" decel="50000" fill="hold" grpId="1" nodeType="withEffect">
                                  <p:stCondLst>
                                    <p:cond delay="2500"/>
                                  </p:stCondLst>
                                  <p:childTnLst>
                                    <p:animMotion origin="layout" path="M -0.16537 7.40741E-7 L 3.33333E-6 7.40741E-7 " pathEditMode="relative" rAng="0" ptsTypes="AA">
                                      <p:cBhvr>
                                        <p:cTn id="52" dur="2000" fill="hold"/>
                                        <p:tgtEl>
                                          <p:spTgt spid="34"/>
                                        </p:tgtEl>
                                        <p:attrNameLst>
                                          <p:attrName>ppt_x</p:attrName>
                                          <p:attrName>ppt_y</p:attrName>
                                        </p:attrNameLst>
                                      </p:cBhvr>
                                      <p:rCtr x="8268" y="0"/>
                                    </p:animMotion>
                                  </p:childTnLst>
                                </p:cTn>
                              </p:par>
                              <p:par>
                                <p:cTn id="53" presetID="10" presetClass="entr" presetSubtype="0" fill="hold" grpId="0" nodeType="withEffect">
                                  <p:stCondLst>
                                    <p:cond delay="2750"/>
                                  </p:stCondLst>
                                  <p:childTnLst>
                                    <p:set>
                                      <p:cBhvr>
                                        <p:cTn id="54" dur="1" fill="hold">
                                          <p:stCondLst>
                                            <p:cond delay="0"/>
                                          </p:stCondLst>
                                        </p:cTn>
                                        <p:tgtEl>
                                          <p:spTgt spid="28"/>
                                        </p:tgtEl>
                                        <p:attrNameLst>
                                          <p:attrName>style.visibility</p:attrName>
                                        </p:attrNameLst>
                                      </p:cBhvr>
                                      <p:to>
                                        <p:strVal val="visible"/>
                                      </p:to>
                                    </p:set>
                                    <p:animEffect transition="in" filter="fade">
                                      <p:cBhvr>
                                        <p:cTn id="55" dur="500"/>
                                        <p:tgtEl>
                                          <p:spTgt spid="28"/>
                                        </p:tgtEl>
                                      </p:cBhvr>
                                    </p:animEffect>
                                  </p:childTnLst>
                                </p:cTn>
                              </p:par>
                              <p:par>
                                <p:cTn id="56" presetID="35" presetClass="path" presetSubtype="0" accel="50000" decel="50000" fill="hold" grpId="1" nodeType="withEffect">
                                  <p:stCondLst>
                                    <p:cond delay="2750"/>
                                  </p:stCondLst>
                                  <p:childTnLst>
                                    <p:animMotion origin="layout" path="M -0.16537 7.40741E-7 L 3.33333E-6 7.40741E-7 " pathEditMode="relative" rAng="0" ptsTypes="AA">
                                      <p:cBhvr>
                                        <p:cTn id="57" dur="2000" fill="hold"/>
                                        <p:tgtEl>
                                          <p:spTgt spid="28"/>
                                        </p:tgtEl>
                                        <p:attrNameLst>
                                          <p:attrName>ppt_x</p:attrName>
                                          <p:attrName>ppt_y</p:attrName>
                                        </p:attrNameLst>
                                      </p:cBhvr>
                                      <p:rCtr x="8268" y="0"/>
                                    </p:animMotion>
                                  </p:childTnLst>
                                </p:cTn>
                              </p:par>
                              <p:par>
                                <p:cTn id="58" presetID="53" presetClass="entr" presetSubtype="16" fill="hold" grpId="0" nodeType="withEffect">
                                  <p:stCondLst>
                                    <p:cond delay="4000"/>
                                  </p:stCondLst>
                                  <p:childTnLst>
                                    <p:set>
                                      <p:cBhvr>
                                        <p:cTn id="59" dur="1" fill="hold">
                                          <p:stCondLst>
                                            <p:cond delay="0"/>
                                          </p:stCondLst>
                                        </p:cTn>
                                        <p:tgtEl>
                                          <p:spTgt spid="49"/>
                                        </p:tgtEl>
                                        <p:attrNameLst>
                                          <p:attrName>style.visibility</p:attrName>
                                        </p:attrNameLst>
                                      </p:cBhvr>
                                      <p:to>
                                        <p:strVal val="visible"/>
                                      </p:to>
                                    </p:set>
                                    <p:anim calcmode="lin" valueType="num">
                                      <p:cBhvr>
                                        <p:cTn id="60" dur="500" fill="hold"/>
                                        <p:tgtEl>
                                          <p:spTgt spid="49"/>
                                        </p:tgtEl>
                                        <p:attrNameLst>
                                          <p:attrName>ppt_w</p:attrName>
                                        </p:attrNameLst>
                                      </p:cBhvr>
                                      <p:tavLst>
                                        <p:tav tm="0">
                                          <p:val>
                                            <p:fltVal val="0"/>
                                          </p:val>
                                        </p:tav>
                                        <p:tav tm="100000">
                                          <p:val>
                                            <p:strVal val="#ppt_w"/>
                                          </p:val>
                                        </p:tav>
                                      </p:tavLst>
                                    </p:anim>
                                    <p:anim calcmode="lin" valueType="num">
                                      <p:cBhvr>
                                        <p:cTn id="61" dur="500" fill="hold"/>
                                        <p:tgtEl>
                                          <p:spTgt spid="49"/>
                                        </p:tgtEl>
                                        <p:attrNameLst>
                                          <p:attrName>ppt_h</p:attrName>
                                        </p:attrNameLst>
                                      </p:cBhvr>
                                      <p:tavLst>
                                        <p:tav tm="0">
                                          <p:val>
                                            <p:fltVal val="0"/>
                                          </p:val>
                                        </p:tav>
                                        <p:tav tm="100000">
                                          <p:val>
                                            <p:strVal val="#ppt_h"/>
                                          </p:val>
                                        </p:tav>
                                      </p:tavLst>
                                    </p:anim>
                                    <p:animEffect transition="in" filter="fade">
                                      <p:cBhvr>
                                        <p:cTn id="62" dur="500"/>
                                        <p:tgtEl>
                                          <p:spTgt spid="49"/>
                                        </p:tgtEl>
                                      </p:cBhvr>
                                    </p:animEffect>
                                  </p:childTnLst>
                                </p:cTn>
                              </p:par>
                              <p:par>
                                <p:cTn id="63" presetID="53" presetClass="entr" presetSubtype="16" fill="hold" grpId="0" nodeType="withEffect">
                                  <p:stCondLst>
                                    <p:cond delay="4000"/>
                                  </p:stCondLst>
                                  <p:childTnLst>
                                    <p:set>
                                      <p:cBhvr>
                                        <p:cTn id="64" dur="1" fill="hold">
                                          <p:stCondLst>
                                            <p:cond delay="0"/>
                                          </p:stCondLst>
                                        </p:cTn>
                                        <p:tgtEl>
                                          <p:spTgt spid="35"/>
                                        </p:tgtEl>
                                        <p:attrNameLst>
                                          <p:attrName>style.visibility</p:attrName>
                                        </p:attrNameLst>
                                      </p:cBhvr>
                                      <p:to>
                                        <p:strVal val="visible"/>
                                      </p:to>
                                    </p:set>
                                    <p:anim calcmode="lin" valueType="num">
                                      <p:cBhvr>
                                        <p:cTn id="65" dur="500" fill="hold"/>
                                        <p:tgtEl>
                                          <p:spTgt spid="35"/>
                                        </p:tgtEl>
                                        <p:attrNameLst>
                                          <p:attrName>ppt_w</p:attrName>
                                        </p:attrNameLst>
                                      </p:cBhvr>
                                      <p:tavLst>
                                        <p:tav tm="0">
                                          <p:val>
                                            <p:fltVal val="0"/>
                                          </p:val>
                                        </p:tav>
                                        <p:tav tm="100000">
                                          <p:val>
                                            <p:strVal val="#ppt_w"/>
                                          </p:val>
                                        </p:tav>
                                      </p:tavLst>
                                    </p:anim>
                                    <p:anim calcmode="lin" valueType="num">
                                      <p:cBhvr>
                                        <p:cTn id="66" dur="500" fill="hold"/>
                                        <p:tgtEl>
                                          <p:spTgt spid="35"/>
                                        </p:tgtEl>
                                        <p:attrNameLst>
                                          <p:attrName>ppt_h</p:attrName>
                                        </p:attrNameLst>
                                      </p:cBhvr>
                                      <p:tavLst>
                                        <p:tav tm="0">
                                          <p:val>
                                            <p:fltVal val="0"/>
                                          </p:val>
                                        </p:tav>
                                        <p:tav tm="100000">
                                          <p:val>
                                            <p:strVal val="#ppt_h"/>
                                          </p:val>
                                        </p:tav>
                                      </p:tavLst>
                                    </p:anim>
                                    <p:animEffect transition="in" filter="fade">
                                      <p:cBhvr>
                                        <p:cTn id="67" dur="500"/>
                                        <p:tgtEl>
                                          <p:spTgt spid="35"/>
                                        </p:tgtEl>
                                      </p:cBhvr>
                                    </p:animEffect>
                                  </p:childTnLst>
                                </p:cTn>
                              </p:par>
                              <p:par>
                                <p:cTn id="68" presetID="53" presetClass="entr" presetSubtype="16" fill="hold" grpId="0" nodeType="withEffect">
                                  <p:stCondLst>
                                    <p:cond delay="4000"/>
                                  </p:stCondLst>
                                  <p:childTnLst>
                                    <p:set>
                                      <p:cBhvr>
                                        <p:cTn id="69" dur="1" fill="hold">
                                          <p:stCondLst>
                                            <p:cond delay="0"/>
                                          </p:stCondLst>
                                        </p:cTn>
                                        <p:tgtEl>
                                          <p:spTgt spid="50"/>
                                        </p:tgtEl>
                                        <p:attrNameLst>
                                          <p:attrName>style.visibility</p:attrName>
                                        </p:attrNameLst>
                                      </p:cBhvr>
                                      <p:to>
                                        <p:strVal val="visible"/>
                                      </p:to>
                                    </p:set>
                                    <p:anim calcmode="lin" valueType="num">
                                      <p:cBhvr>
                                        <p:cTn id="70" dur="500" fill="hold"/>
                                        <p:tgtEl>
                                          <p:spTgt spid="50"/>
                                        </p:tgtEl>
                                        <p:attrNameLst>
                                          <p:attrName>ppt_w</p:attrName>
                                        </p:attrNameLst>
                                      </p:cBhvr>
                                      <p:tavLst>
                                        <p:tav tm="0">
                                          <p:val>
                                            <p:fltVal val="0"/>
                                          </p:val>
                                        </p:tav>
                                        <p:tav tm="100000">
                                          <p:val>
                                            <p:strVal val="#ppt_w"/>
                                          </p:val>
                                        </p:tav>
                                      </p:tavLst>
                                    </p:anim>
                                    <p:anim calcmode="lin" valueType="num">
                                      <p:cBhvr>
                                        <p:cTn id="71" dur="500" fill="hold"/>
                                        <p:tgtEl>
                                          <p:spTgt spid="50"/>
                                        </p:tgtEl>
                                        <p:attrNameLst>
                                          <p:attrName>ppt_h</p:attrName>
                                        </p:attrNameLst>
                                      </p:cBhvr>
                                      <p:tavLst>
                                        <p:tav tm="0">
                                          <p:val>
                                            <p:fltVal val="0"/>
                                          </p:val>
                                        </p:tav>
                                        <p:tav tm="100000">
                                          <p:val>
                                            <p:strVal val="#ppt_h"/>
                                          </p:val>
                                        </p:tav>
                                      </p:tavLst>
                                    </p:anim>
                                    <p:animEffect transition="in" filter="fade">
                                      <p:cBhvr>
                                        <p:cTn id="72" dur="500"/>
                                        <p:tgtEl>
                                          <p:spTgt spid="50"/>
                                        </p:tgtEl>
                                      </p:cBhvr>
                                    </p:animEffect>
                                  </p:childTnLst>
                                </p:cTn>
                              </p:par>
                              <p:par>
                                <p:cTn id="73" presetID="53" presetClass="entr" presetSubtype="16" fill="hold" grpId="0" nodeType="withEffect">
                                  <p:stCondLst>
                                    <p:cond delay="4000"/>
                                  </p:stCondLst>
                                  <p:childTnLst>
                                    <p:set>
                                      <p:cBhvr>
                                        <p:cTn id="74" dur="1" fill="hold">
                                          <p:stCondLst>
                                            <p:cond delay="0"/>
                                          </p:stCondLst>
                                        </p:cTn>
                                        <p:tgtEl>
                                          <p:spTgt spid="36"/>
                                        </p:tgtEl>
                                        <p:attrNameLst>
                                          <p:attrName>style.visibility</p:attrName>
                                        </p:attrNameLst>
                                      </p:cBhvr>
                                      <p:to>
                                        <p:strVal val="visible"/>
                                      </p:to>
                                    </p:set>
                                    <p:anim calcmode="lin" valueType="num">
                                      <p:cBhvr>
                                        <p:cTn id="75" dur="500" fill="hold"/>
                                        <p:tgtEl>
                                          <p:spTgt spid="36"/>
                                        </p:tgtEl>
                                        <p:attrNameLst>
                                          <p:attrName>ppt_w</p:attrName>
                                        </p:attrNameLst>
                                      </p:cBhvr>
                                      <p:tavLst>
                                        <p:tav tm="0">
                                          <p:val>
                                            <p:fltVal val="0"/>
                                          </p:val>
                                        </p:tav>
                                        <p:tav tm="100000">
                                          <p:val>
                                            <p:strVal val="#ppt_w"/>
                                          </p:val>
                                        </p:tav>
                                      </p:tavLst>
                                    </p:anim>
                                    <p:anim calcmode="lin" valueType="num">
                                      <p:cBhvr>
                                        <p:cTn id="76" dur="500" fill="hold"/>
                                        <p:tgtEl>
                                          <p:spTgt spid="36"/>
                                        </p:tgtEl>
                                        <p:attrNameLst>
                                          <p:attrName>ppt_h</p:attrName>
                                        </p:attrNameLst>
                                      </p:cBhvr>
                                      <p:tavLst>
                                        <p:tav tm="0">
                                          <p:val>
                                            <p:fltVal val="0"/>
                                          </p:val>
                                        </p:tav>
                                        <p:tav tm="100000">
                                          <p:val>
                                            <p:strVal val="#ppt_h"/>
                                          </p:val>
                                        </p:tav>
                                      </p:tavLst>
                                    </p:anim>
                                    <p:animEffect transition="in" filter="fade">
                                      <p:cBhvr>
                                        <p:cTn id="77" dur="500"/>
                                        <p:tgtEl>
                                          <p:spTgt spid="36"/>
                                        </p:tgtEl>
                                      </p:cBhvr>
                                    </p:animEffect>
                                  </p:childTnLst>
                                </p:cTn>
                              </p:par>
                              <p:par>
                                <p:cTn id="78" presetID="53" presetClass="entr" presetSubtype="16" fill="hold" grpId="0" nodeType="withEffect">
                                  <p:stCondLst>
                                    <p:cond delay="4000"/>
                                  </p:stCondLst>
                                  <p:childTnLst>
                                    <p:set>
                                      <p:cBhvr>
                                        <p:cTn id="79" dur="1" fill="hold">
                                          <p:stCondLst>
                                            <p:cond delay="0"/>
                                          </p:stCondLst>
                                        </p:cTn>
                                        <p:tgtEl>
                                          <p:spTgt spid="51"/>
                                        </p:tgtEl>
                                        <p:attrNameLst>
                                          <p:attrName>style.visibility</p:attrName>
                                        </p:attrNameLst>
                                      </p:cBhvr>
                                      <p:to>
                                        <p:strVal val="visible"/>
                                      </p:to>
                                    </p:set>
                                    <p:anim calcmode="lin" valueType="num">
                                      <p:cBhvr>
                                        <p:cTn id="80" dur="500" fill="hold"/>
                                        <p:tgtEl>
                                          <p:spTgt spid="51"/>
                                        </p:tgtEl>
                                        <p:attrNameLst>
                                          <p:attrName>ppt_w</p:attrName>
                                        </p:attrNameLst>
                                      </p:cBhvr>
                                      <p:tavLst>
                                        <p:tav tm="0">
                                          <p:val>
                                            <p:fltVal val="0"/>
                                          </p:val>
                                        </p:tav>
                                        <p:tav tm="100000">
                                          <p:val>
                                            <p:strVal val="#ppt_w"/>
                                          </p:val>
                                        </p:tav>
                                      </p:tavLst>
                                    </p:anim>
                                    <p:anim calcmode="lin" valueType="num">
                                      <p:cBhvr>
                                        <p:cTn id="81" dur="500" fill="hold"/>
                                        <p:tgtEl>
                                          <p:spTgt spid="51"/>
                                        </p:tgtEl>
                                        <p:attrNameLst>
                                          <p:attrName>ppt_h</p:attrName>
                                        </p:attrNameLst>
                                      </p:cBhvr>
                                      <p:tavLst>
                                        <p:tav tm="0">
                                          <p:val>
                                            <p:fltVal val="0"/>
                                          </p:val>
                                        </p:tav>
                                        <p:tav tm="100000">
                                          <p:val>
                                            <p:strVal val="#ppt_h"/>
                                          </p:val>
                                        </p:tav>
                                      </p:tavLst>
                                    </p:anim>
                                    <p:animEffect transition="in" filter="fade">
                                      <p:cBhvr>
                                        <p:cTn id="82" dur="500"/>
                                        <p:tgtEl>
                                          <p:spTgt spid="51"/>
                                        </p:tgtEl>
                                      </p:cBhvr>
                                    </p:animEffect>
                                  </p:childTnLst>
                                </p:cTn>
                              </p:par>
                              <p:par>
                                <p:cTn id="83" presetID="53" presetClass="entr" presetSubtype="16" fill="hold" grpId="0" nodeType="withEffect">
                                  <p:stCondLst>
                                    <p:cond delay="4000"/>
                                  </p:stCondLst>
                                  <p:childTnLst>
                                    <p:set>
                                      <p:cBhvr>
                                        <p:cTn id="84" dur="1" fill="hold">
                                          <p:stCondLst>
                                            <p:cond delay="0"/>
                                          </p:stCondLst>
                                        </p:cTn>
                                        <p:tgtEl>
                                          <p:spTgt spid="37"/>
                                        </p:tgtEl>
                                        <p:attrNameLst>
                                          <p:attrName>style.visibility</p:attrName>
                                        </p:attrNameLst>
                                      </p:cBhvr>
                                      <p:to>
                                        <p:strVal val="visible"/>
                                      </p:to>
                                    </p:set>
                                    <p:anim calcmode="lin" valueType="num">
                                      <p:cBhvr>
                                        <p:cTn id="85" dur="500" fill="hold"/>
                                        <p:tgtEl>
                                          <p:spTgt spid="37"/>
                                        </p:tgtEl>
                                        <p:attrNameLst>
                                          <p:attrName>ppt_w</p:attrName>
                                        </p:attrNameLst>
                                      </p:cBhvr>
                                      <p:tavLst>
                                        <p:tav tm="0">
                                          <p:val>
                                            <p:fltVal val="0"/>
                                          </p:val>
                                        </p:tav>
                                        <p:tav tm="100000">
                                          <p:val>
                                            <p:strVal val="#ppt_w"/>
                                          </p:val>
                                        </p:tav>
                                      </p:tavLst>
                                    </p:anim>
                                    <p:anim calcmode="lin" valueType="num">
                                      <p:cBhvr>
                                        <p:cTn id="86" dur="500" fill="hold"/>
                                        <p:tgtEl>
                                          <p:spTgt spid="37"/>
                                        </p:tgtEl>
                                        <p:attrNameLst>
                                          <p:attrName>ppt_h</p:attrName>
                                        </p:attrNameLst>
                                      </p:cBhvr>
                                      <p:tavLst>
                                        <p:tav tm="0">
                                          <p:val>
                                            <p:fltVal val="0"/>
                                          </p:val>
                                        </p:tav>
                                        <p:tav tm="100000">
                                          <p:val>
                                            <p:strVal val="#ppt_h"/>
                                          </p:val>
                                        </p:tav>
                                      </p:tavLst>
                                    </p:anim>
                                    <p:animEffect transition="in" filter="fade">
                                      <p:cBhvr>
                                        <p:cTn id="87" dur="500"/>
                                        <p:tgtEl>
                                          <p:spTgt spid="37"/>
                                        </p:tgtEl>
                                      </p:cBhvr>
                                    </p:animEffect>
                                  </p:childTnLst>
                                </p:cTn>
                              </p:par>
                              <p:par>
                                <p:cTn id="88" presetID="53" presetClass="entr" presetSubtype="16" fill="hold" grpId="0" nodeType="withEffect">
                                  <p:stCondLst>
                                    <p:cond delay="4000"/>
                                  </p:stCondLst>
                                  <p:childTnLst>
                                    <p:set>
                                      <p:cBhvr>
                                        <p:cTn id="89" dur="1" fill="hold">
                                          <p:stCondLst>
                                            <p:cond delay="0"/>
                                          </p:stCondLst>
                                        </p:cTn>
                                        <p:tgtEl>
                                          <p:spTgt spid="52"/>
                                        </p:tgtEl>
                                        <p:attrNameLst>
                                          <p:attrName>style.visibility</p:attrName>
                                        </p:attrNameLst>
                                      </p:cBhvr>
                                      <p:to>
                                        <p:strVal val="visible"/>
                                      </p:to>
                                    </p:set>
                                    <p:anim calcmode="lin" valueType="num">
                                      <p:cBhvr>
                                        <p:cTn id="90" dur="500" fill="hold"/>
                                        <p:tgtEl>
                                          <p:spTgt spid="52"/>
                                        </p:tgtEl>
                                        <p:attrNameLst>
                                          <p:attrName>ppt_w</p:attrName>
                                        </p:attrNameLst>
                                      </p:cBhvr>
                                      <p:tavLst>
                                        <p:tav tm="0">
                                          <p:val>
                                            <p:fltVal val="0"/>
                                          </p:val>
                                        </p:tav>
                                        <p:tav tm="100000">
                                          <p:val>
                                            <p:strVal val="#ppt_w"/>
                                          </p:val>
                                        </p:tav>
                                      </p:tavLst>
                                    </p:anim>
                                    <p:anim calcmode="lin" valueType="num">
                                      <p:cBhvr>
                                        <p:cTn id="91" dur="500" fill="hold"/>
                                        <p:tgtEl>
                                          <p:spTgt spid="52"/>
                                        </p:tgtEl>
                                        <p:attrNameLst>
                                          <p:attrName>ppt_h</p:attrName>
                                        </p:attrNameLst>
                                      </p:cBhvr>
                                      <p:tavLst>
                                        <p:tav tm="0">
                                          <p:val>
                                            <p:fltVal val="0"/>
                                          </p:val>
                                        </p:tav>
                                        <p:tav tm="100000">
                                          <p:val>
                                            <p:strVal val="#ppt_h"/>
                                          </p:val>
                                        </p:tav>
                                      </p:tavLst>
                                    </p:anim>
                                    <p:animEffect transition="in" filter="fade">
                                      <p:cBhvr>
                                        <p:cTn id="92" dur="500"/>
                                        <p:tgtEl>
                                          <p:spTgt spid="52"/>
                                        </p:tgtEl>
                                      </p:cBhvr>
                                    </p:animEffect>
                                  </p:childTnLst>
                                </p:cTn>
                              </p:par>
                              <p:par>
                                <p:cTn id="93" presetID="53" presetClass="entr" presetSubtype="16" fill="hold" grpId="0" nodeType="withEffect">
                                  <p:stCondLst>
                                    <p:cond delay="4000"/>
                                  </p:stCondLst>
                                  <p:childTnLst>
                                    <p:set>
                                      <p:cBhvr>
                                        <p:cTn id="94" dur="1" fill="hold">
                                          <p:stCondLst>
                                            <p:cond delay="0"/>
                                          </p:stCondLst>
                                        </p:cTn>
                                        <p:tgtEl>
                                          <p:spTgt spid="48"/>
                                        </p:tgtEl>
                                        <p:attrNameLst>
                                          <p:attrName>style.visibility</p:attrName>
                                        </p:attrNameLst>
                                      </p:cBhvr>
                                      <p:to>
                                        <p:strVal val="visible"/>
                                      </p:to>
                                    </p:set>
                                    <p:anim calcmode="lin" valueType="num">
                                      <p:cBhvr>
                                        <p:cTn id="95" dur="500" fill="hold"/>
                                        <p:tgtEl>
                                          <p:spTgt spid="48"/>
                                        </p:tgtEl>
                                        <p:attrNameLst>
                                          <p:attrName>ppt_w</p:attrName>
                                        </p:attrNameLst>
                                      </p:cBhvr>
                                      <p:tavLst>
                                        <p:tav tm="0">
                                          <p:val>
                                            <p:fltVal val="0"/>
                                          </p:val>
                                        </p:tav>
                                        <p:tav tm="100000">
                                          <p:val>
                                            <p:strVal val="#ppt_w"/>
                                          </p:val>
                                        </p:tav>
                                      </p:tavLst>
                                    </p:anim>
                                    <p:anim calcmode="lin" valueType="num">
                                      <p:cBhvr>
                                        <p:cTn id="96" dur="500" fill="hold"/>
                                        <p:tgtEl>
                                          <p:spTgt spid="48"/>
                                        </p:tgtEl>
                                        <p:attrNameLst>
                                          <p:attrName>ppt_h</p:attrName>
                                        </p:attrNameLst>
                                      </p:cBhvr>
                                      <p:tavLst>
                                        <p:tav tm="0">
                                          <p:val>
                                            <p:fltVal val="0"/>
                                          </p:val>
                                        </p:tav>
                                        <p:tav tm="100000">
                                          <p:val>
                                            <p:strVal val="#ppt_h"/>
                                          </p:val>
                                        </p:tav>
                                      </p:tavLst>
                                    </p:anim>
                                    <p:animEffect transition="in" filter="fade">
                                      <p:cBhvr>
                                        <p:cTn id="97" dur="500"/>
                                        <p:tgtEl>
                                          <p:spTgt spid="48"/>
                                        </p:tgtEl>
                                      </p:cBhvr>
                                    </p:animEffect>
                                  </p:childTnLst>
                                </p:cTn>
                              </p:par>
                              <p:par>
                                <p:cTn id="98" presetID="53" presetClass="entr" presetSubtype="16" fill="hold" grpId="0" nodeType="withEffect">
                                  <p:stCondLst>
                                    <p:cond delay="750"/>
                                  </p:stCondLst>
                                  <p:childTnLst>
                                    <p:set>
                                      <p:cBhvr>
                                        <p:cTn id="99" dur="1" fill="hold">
                                          <p:stCondLst>
                                            <p:cond delay="0"/>
                                          </p:stCondLst>
                                        </p:cTn>
                                        <p:tgtEl>
                                          <p:spTgt spid="29"/>
                                        </p:tgtEl>
                                        <p:attrNameLst>
                                          <p:attrName>style.visibility</p:attrName>
                                        </p:attrNameLst>
                                      </p:cBhvr>
                                      <p:to>
                                        <p:strVal val="visible"/>
                                      </p:to>
                                    </p:set>
                                    <p:anim calcmode="lin" valueType="num">
                                      <p:cBhvr>
                                        <p:cTn id="100" dur="500" fill="hold"/>
                                        <p:tgtEl>
                                          <p:spTgt spid="29"/>
                                        </p:tgtEl>
                                        <p:attrNameLst>
                                          <p:attrName>ppt_w</p:attrName>
                                        </p:attrNameLst>
                                      </p:cBhvr>
                                      <p:tavLst>
                                        <p:tav tm="0">
                                          <p:val>
                                            <p:fltVal val="0"/>
                                          </p:val>
                                        </p:tav>
                                        <p:tav tm="100000">
                                          <p:val>
                                            <p:strVal val="#ppt_w"/>
                                          </p:val>
                                        </p:tav>
                                      </p:tavLst>
                                    </p:anim>
                                    <p:anim calcmode="lin" valueType="num">
                                      <p:cBhvr>
                                        <p:cTn id="101" dur="500" fill="hold"/>
                                        <p:tgtEl>
                                          <p:spTgt spid="29"/>
                                        </p:tgtEl>
                                        <p:attrNameLst>
                                          <p:attrName>ppt_h</p:attrName>
                                        </p:attrNameLst>
                                      </p:cBhvr>
                                      <p:tavLst>
                                        <p:tav tm="0">
                                          <p:val>
                                            <p:fltVal val="0"/>
                                          </p:val>
                                        </p:tav>
                                        <p:tav tm="100000">
                                          <p:val>
                                            <p:strVal val="#ppt_h"/>
                                          </p:val>
                                        </p:tav>
                                      </p:tavLst>
                                    </p:anim>
                                    <p:animEffect transition="in" filter="fade">
                                      <p:cBhvr>
                                        <p:cTn id="102"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p:bldP spid="22" grpId="0" animBg="1"/>
      <p:bldP spid="22" grpId="1" animBg="1"/>
      <p:bldP spid="23" grpId="0" animBg="1"/>
      <p:bldP spid="23" grpId="1" animBg="1"/>
      <p:bldP spid="24" grpId="0" animBg="1"/>
      <p:bldP spid="24" grpId="1" animBg="1"/>
      <p:bldP spid="25" grpId="0" animBg="1"/>
      <p:bldP spid="25" grpId="1" animBg="1"/>
      <p:bldP spid="26" grpId="0" animBg="1"/>
      <p:bldP spid="26" grpId="1" animBg="1"/>
      <p:bldP spid="27" grpId="0" animBg="1"/>
      <p:bldP spid="27" grpId="1" animBg="1"/>
      <p:bldP spid="28" grpId="0" animBg="1"/>
      <p:bldP spid="28" grpId="1" animBg="1"/>
      <p:bldP spid="34" grpId="0" animBg="1"/>
      <p:bldP spid="34" grpId="1" animBg="1"/>
      <p:bldP spid="35" grpId="0"/>
      <p:bldP spid="36" grpId="0"/>
      <p:bldP spid="37" grpId="0"/>
      <p:bldP spid="48" grpId="0"/>
      <p:bldP spid="49" grpId="0"/>
      <p:bldP spid="50" grpId="0"/>
      <p:bldP spid="51" grpId="0"/>
      <p:bldP spid="52" grpId="0"/>
      <p:bldP spid="2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p:nvPr/>
        </p:nvSpPr>
        <p:spPr>
          <a:xfrm rot="2700000">
            <a:off x="5017147" y="2058858"/>
            <a:ext cx="2924529" cy="2924529"/>
          </a:xfrm>
          <a:prstGeom prst="roundRect">
            <a:avLst/>
          </a:prstGeom>
          <a:gradFill>
            <a:gsLst>
              <a:gs pos="0">
                <a:srgbClr val="FFFFFF"/>
              </a:gs>
              <a:gs pos="100000">
                <a:schemeClr val="bg1">
                  <a:lumMod val="95000"/>
                </a:schemeClr>
              </a:gs>
            </a:gsLst>
            <a:lin ang="15000000" scaled="0"/>
          </a:gradFill>
          <a:ln w="25400">
            <a:gradFill>
              <a:gsLst>
                <a:gs pos="0">
                  <a:schemeClr val="bg1"/>
                </a:gs>
                <a:gs pos="100000">
                  <a:schemeClr val="bg1">
                    <a:lumMod val="95000"/>
                  </a:schemeClr>
                </a:gs>
              </a:gsLst>
              <a:lin ang="5400000" scaled="1"/>
            </a:gradFill>
          </a:ln>
          <a:effectLst>
            <a:outerShdw blurRad="63500" sx="103000" sy="103000" algn="ctr"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5" name="椭圆 4"/>
          <p:cNvSpPr/>
          <p:nvPr/>
        </p:nvSpPr>
        <p:spPr>
          <a:xfrm>
            <a:off x="4500484" y="1542194"/>
            <a:ext cx="3957855" cy="3957855"/>
          </a:xfrm>
          <a:prstGeom prst="ellipse">
            <a:avLst/>
          </a:prstGeom>
          <a:noFill/>
          <a:ln w="28575">
            <a:solidFill>
              <a:srgbClr val="1847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cs typeface="+mn-ea"/>
              <a:sym typeface="+mn-lt"/>
            </a:endParaRPr>
          </a:p>
        </p:txBody>
      </p:sp>
      <p:grpSp>
        <p:nvGrpSpPr>
          <p:cNvPr id="7" name="组合 6"/>
          <p:cNvGrpSpPr/>
          <p:nvPr/>
        </p:nvGrpSpPr>
        <p:grpSpPr>
          <a:xfrm>
            <a:off x="4950565" y="2141272"/>
            <a:ext cx="3094826" cy="2773962"/>
            <a:chOff x="4950565" y="2141272"/>
            <a:chExt cx="3094826" cy="2773962"/>
          </a:xfrm>
        </p:grpSpPr>
        <p:sp>
          <p:nvSpPr>
            <p:cNvPr id="44" name="椭圆 43"/>
            <p:cNvSpPr/>
            <p:nvPr/>
          </p:nvSpPr>
          <p:spPr>
            <a:xfrm>
              <a:off x="4950565" y="2141272"/>
              <a:ext cx="151884" cy="151884"/>
            </a:xfrm>
            <a:prstGeom prst="ellipse">
              <a:avLst/>
            </a:prstGeom>
            <a:solidFill>
              <a:srgbClr val="1847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45" name="椭圆 44"/>
            <p:cNvSpPr/>
            <p:nvPr/>
          </p:nvSpPr>
          <p:spPr>
            <a:xfrm>
              <a:off x="7893507" y="4763350"/>
              <a:ext cx="151884" cy="151884"/>
            </a:xfrm>
            <a:prstGeom prst="ellipse">
              <a:avLst/>
            </a:prstGeom>
            <a:solidFill>
              <a:srgbClr val="1847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cs typeface="+mn-ea"/>
                <a:sym typeface="+mn-lt"/>
              </a:endParaRPr>
            </a:p>
          </p:txBody>
        </p:sp>
      </p:grpSp>
      <p:grpSp>
        <p:nvGrpSpPr>
          <p:cNvPr id="6" name="组合 5"/>
          <p:cNvGrpSpPr/>
          <p:nvPr/>
        </p:nvGrpSpPr>
        <p:grpSpPr>
          <a:xfrm>
            <a:off x="4953229" y="2141272"/>
            <a:ext cx="3084220" cy="2798278"/>
            <a:chOff x="4953229" y="2141272"/>
            <a:chExt cx="3084220" cy="2798278"/>
          </a:xfrm>
        </p:grpSpPr>
        <p:sp>
          <p:nvSpPr>
            <p:cNvPr id="46" name="椭圆 45"/>
            <p:cNvSpPr/>
            <p:nvPr/>
          </p:nvSpPr>
          <p:spPr>
            <a:xfrm>
              <a:off x="4953229" y="4787666"/>
              <a:ext cx="151884" cy="151884"/>
            </a:xfrm>
            <a:prstGeom prst="ellipse">
              <a:avLst/>
            </a:prstGeom>
            <a:solidFill>
              <a:srgbClr val="1847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47" name="椭圆 46"/>
            <p:cNvSpPr/>
            <p:nvPr/>
          </p:nvSpPr>
          <p:spPr>
            <a:xfrm>
              <a:off x="7885565" y="2141272"/>
              <a:ext cx="151884" cy="151884"/>
            </a:xfrm>
            <a:prstGeom prst="ellipse">
              <a:avLst/>
            </a:prstGeom>
            <a:solidFill>
              <a:srgbClr val="1847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cs typeface="+mn-ea"/>
                <a:sym typeface="+mn-lt"/>
              </a:endParaRPr>
            </a:p>
          </p:txBody>
        </p:sp>
      </p:grpSp>
      <p:sp>
        <p:nvSpPr>
          <p:cNvPr id="20" name="矩形 19"/>
          <p:cNvSpPr/>
          <p:nvPr/>
        </p:nvSpPr>
        <p:spPr>
          <a:xfrm>
            <a:off x="4817965" y="2983732"/>
            <a:ext cx="3210955" cy="523220"/>
          </a:xfrm>
          <a:prstGeom prst="rect">
            <a:avLst/>
          </a:prstGeom>
          <a:ln>
            <a:noFill/>
          </a:ln>
        </p:spPr>
        <p:txBody>
          <a:bodyPr wrap="square">
            <a:spAutoFit/>
          </a:bodyPr>
          <a:lstStyle/>
          <a:p>
            <a:pPr algn="ctr"/>
            <a:r>
              <a:rPr lang="zh-CN" altLang="en-US" sz="2800" dirty="0">
                <a:solidFill>
                  <a:srgbClr val="18478F"/>
                </a:solidFill>
                <a:latin typeface="微软雅黑" panose="020B0503020204020204" pitchFamily="34" charset="-122"/>
                <a:ea typeface="微软雅黑" panose="020B0503020204020204" pitchFamily="34" charset="-122"/>
                <a:cs typeface="+mn-ea"/>
                <a:sym typeface="+mn-lt"/>
              </a:rPr>
              <a:t>水</a:t>
            </a:r>
            <a:r>
              <a:rPr lang="zh-CN" altLang="en-US" sz="2800" dirty="0" smtClean="0">
                <a:solidFill>
                  <a:srgbClr val="18478F"/>
                </a:solidFill>
                <a:latin typeface="微软雅黑" panose="020B0503020204020204" pitchFamily="34" charset="-122"/>
                <a:ea typeface="微软雅黑" panose="020B0503020204020204" pitchFamily="34" charset="-122"/>
                <a:cs typeface="+mn-ea"/>
                <a:sym typeface="+mn-lt"/>
              </a:rPr>
              <a:t>下光传播</a:t>
            </a:r>
            <a:endParaRPr lang="en-US" altLang="zh-CN" sz="2800" dirty="0">
              <a:solidFill>
                <a:srgbClr val="18478F"/>
              </a:solidFill>
              <a:latin typeface="微软雅黑" panose="020B0503020204020204" pitchFamily="34" charset="-122"/>
              <a:ea typeface="微软雅黑" panose="020B0503020204020204" pitchFamily="34" charset="-122"/>
              <a:cs typeface="+mn-ea"/>
              <a:sym typeface="+mn-lt"/>
            </a:endParaRPr>
          </a:p>
        </p:txBody>
      </p:sp>
      <p:sp>
        <p:nvSpPr>
          <p:cNvPr id="21" name="矩形 20"/>
          <p:cNvSpPr/>
          <p:nvPr/>
        </p:nvSpPr>
        <p:spPr>
          <a:xfrm>
            <a:off x="5055341" y="3521119"/>
            <a:ext cx="2830224" cy="400110"/>
          </a:xfrm>
          <a:prstGeom prst="rect">
            <a:avLst/>
          </a:prstGeom>
          <a:ln>
            <a:noFill/>
          </a:ln>
        </p:spPr>
        <p:txBody>
          <a:bodyPr wrap="square">
            <a:spAutoFit/>
          </a:bodyPr>
          <a:lstStyle/>
          <a:p>
            <a:pPr algn="ctr"/>
            <a:r>
              <a:rPr lang="pt-BR" altLang="zh-CN" sz="1000" dirty="0">
                <a:solidFill>
                  <a:prstClr val="black">
                    <a:lumMod val="50000"/>
                    <a:lumOff val="50000"/>
                  </a:prstClr>
                </a:solidFill>
                <a:latin typeface="微软雅黑" panose="020B0503020204020204" pitchFamily="34" charset="-122"/>
                <a:ea typeface="微软雅黑" panose="020B0503020204020204" pitchFamily="34" charset="-122"/>
                <a:cs typeface="+mn-ea"/>
                <a:sym typeface="+mn-lt"/>
              </a:rPr>
              <a:t>Nullam eu tempor purus. Nunc a leo magna, sit amet consequat risus. </a:t>
            </a:r>
          </a:p>
        </p:txBody>
      </p:sp>
      <p:sp>
        <p:nvSpPr>
          <p:cNvPr id="22" name="矩形 21"/>
          <p:cNvSpPr/>
          <p:nvPr/>
        </p:nvSpPr>
        <p:spPr>
          <a:xfrm rot="13500000">
            <a:off x="3197913" y="2850072"/>
            <a:ext cx="1342093" cy="1342095"/>
          </a:xfrm>
          <a:prstGeom prst="rect">
            <a:avLst/>
          </a:prstGeom>
          <a:solidFill>
            <a:srgbClr val="18478F">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23" name="矩形 22"/>
          <p:cNvSpPr/>
          <p:nvPr/>
        </p:nvSpPr>
        <p:spPr>
          <a:xfrm>
            <a:off x="3366532" y="3033286"/>
            <a:ext cx="906017" cy="830997"/>
          </a:xfrm>
          <a:prstGeom prst="rect">
            <a:avLst/>
          </a:prstGeom>
        </p:spPr>
        <p:txBody>
          <a:bodyPr wrap="none">
            <a:spAutoFit/>
          </a:bodyPr>
          <a:lstStyle/>
          <a:p>
            <a:r>
              <a:rPr lang="en-US" altLang="zh-CN" sz="4800" dirty="0">
                <a:solidFill>
                  <a:prstClr val="white"/>
                </a:solidFill>
                <a:latin typeface="微软雅黑" panose="020B0503020204020204" pitchFamily="34" charset="-122"/>
                <a:ea typeface="微软雅黑" panose="020B0503020204020204" pitchFamily="34" charset="-122"/>
                <a:cs typeface="+mn-ea"/>
                <a:sym typeface="+mn-lt"/>
              </a:rPr>
              <a:t>01</a:t>
            </a:r>
            <a:endParaRPr lang="zh-CN" altLang="en-US" sz="4800" dirty="0">
              <a:solidFill>
                <a:prstClr val="white"/>
              </a:solidFill>
              <a:latin typeface="微软雅黑" panose="020B0503020204020204" pitchFamily="34" charset="-122"/>
              <a:ea typeface="微软雅黑" panose="020B0503020204020204" pitchFamily="34" charset="-122"/>
              <a:cs typeface="+mn-ea"/>
              <a:sym typeface="+mn-lt"/>
            </a:endParaRPr>
          </a:p>
        </p:txBody>
      </p:sp>
    </p:spTree>
    <p:extLst>
      <p:ext uri="{BB962C8B-B14F-4D97-AF65-F5344CB8AC3E}">
        <p14:creationId xmlns:p14="http://schemas.microsoft.com/office/powerpoint/2010/main" val="2997005594"/>
      </p:ext>
    </p:extLst>
  </p:cSld>
  <p:clrMapOvr>
    <a:masterClrMapping/>
  </p:clrMapOvr>
  <p:transition spd="slow">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Effect transition="in" filter="fade">
                                      <p:cBhvr>
                                        <p:cTn id="9" dur="1000"/>
                                        <p:tgtEl>
                                          <p:spTgt spid="4"/>
                                        </p:tgtEl>
                                      </p:cBhvr>
                                    </p:animEffect>
                                  </p:childTnLst>
                                </p:cTn>
                              </p:par>
                              <p:par>
                                <p:cTn id="10" presetID="21" presetClass="entr" presetSubtype="1" fill="hold" grpId="0" nodeType="withEffect">
                                  <p:stCondLst>
                                    <p:cond delay="1000"/>
                                  </p:stCondLst>
                                  <p:childTnLst>
                                    <p:set>
                                      <p:cBhvr>
                                        <p:cTn id="11" dur="1" fill="hold">
                                          <p:stCondLst>
                                            <p:cond delay="0"/>
                                          </p:stCondLst>
                                        </p:cTn>
                                        <p:tgtEl>
                                          <p:spTgt spid="5"/>
                                        </p:tgtEl>
                                        <p:attrNameLst>
                                          <p:attrName>style.visibility</p:attrName>
                                        </p:attrNameLst>
                                      </p:cBhvr>
                                      <p:to>
                                        <p:strVal val="visible"/>
                                      </p:to>
                                    </p:set>
                                    <p:animEffect transition="in" filter="wheel(1)">
                                      <p:cBhvr>
                                        <p:cTn id="12" dur="1000"/>
                                        <p:tgtEl>
                                          <p:spTgt spid="5"/>
                                        </p:tgtEl>
                                      </p:cBhvr>
                                    </p:animEffect>
                                  </p:childTnLst>
                                </p:cTn>
                              </p:par>
                              <p:par>
                                <p:cTn id="13" presetID="10" presetClass="entr" presetSubtype="0" fill="hold" nodeType="withEffect">
                                  <p:stCondLst>
                                    <p:cond delay="175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10" presetClass="entr" presetSubtype="0" fill="hold" nodeType="withEffect">
                                  <p:stCondLst>
                                    <p:cond delay="175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par>
                                <p:cTn id="19" presetID="8" presetClass="emph" presetSubtype="0" repeatCount="indefinite" fill="hold" nodeType="withEffect">
                                  <p:stCondLst>
                                    <p:cond delay="1750"/>
                                  </p:stCondLst>
                                  <p:childTnLst>
                                    <p:animRot by="-21600000">
                                      <p:cBhvr>
                                        <p:cTn id="20" dur="2000" fill="hold"/>
                                        <p:tgtEl>
                                          <p:spTgt spid="6"/>
                                        </p:tgtEl>
                                        <p:attrNameLst>
                                          <p:attrName>r</p:attrName>
                                        </p:attrNameLst>
                                      </p:cBhvr>
                                    </p:animRot>
                                  </p:childTnLst>
                                </p:cTn>
                              </p:par>
                              <p:par>
                                <p:cTn id="21" presetID="10" presetClass="entr" presetSubtype="0" fill="hold" nodeType="withEffect">
                                  <p:stCondLst>
                                    <p:cond delay="175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par>
                                <p:cTn id="24" presetID="8" presetClass="emph" presetSubtype="0" repeatCount="indefinite" fill="hold" nodeType="withEffect">
                                  <p:stCondLst>
                                    <p:cond delay="1750"/>
                                  </p:stCondLst>
                                  <p:childTnLst>
                                    <p:animRot by="-21600000">
                                      <p:cBhvr>
                                        <p:cTn id="25" dur="2000" fill="hold"/>
                                        <p:tgtEl>
                                          <p:spTgt spid="7"/>
                                        </p:tgtEl>
                                        <p:attrNameLst>
                                          <p:attrName>r</p:attrName>
                                        </p:attrNameLst>
                                      </p:cBhvr>
                                    </p:animRot>
                                  </p:childTnLst>
                                </p:cTn>
                              </p:par>
                              <p:par>
                                <p:cTn id="26" presetID="10" presetClass="entr" presetSubtype="0" fill="hold" grpId="0" nodeType="withEffect">
                                  <p:stCondLst>
                                    <p:cond delay="2000"/>
                                  </p:stCondLst>
                                  <p:childTnLst>
                                    <p:set>
                                      <p:cBhvr>
                                        <p:cTn id="27" dur="1" fill="hold">
                                          <p:stCondLst>
                                            <p:cond delay="0"/>
                                          </p:stCondLst>
                                        </p:cTn>
                                        <p:tgtEl>
                                          <p:spTgt spid="22"/>
                                        </p:tgtEl>
                                        <p:attrNameLst>
                                          <p:attrName>style.visibility</p:attrName>
                                        </p:attrNameLst>
                                      </p:cBhvr>
                                      <p:to>
                                        <p:strVal val="visible"/>
                                      </p:to>
                                    </p:set>
                                    <p:animEffect transition="in" filter="fade">
                                      <p:cBhvr>
                                        <p:cTn id="28" dur="500"/>
                                        <p:tgtEl>
                                          <p:spTgt spid="22"/>
                                        </p:tgtEl>
                                      </p:cBhvr>
                                    </p:animEffect>
                                  </p:childTnLst>
                                </p:cTn>
                              </p:par>
                              <p:par>
                                <p:cTn id="29" presetID="35" presetClass="path" presetSubtype="0" accel="50000" decel="50000" fill="hold" grpId="1" nodeType="withEffect">
                                  <p:stCondLst>
                                    <p:cond delay="2000"/>
                                  </p:stCondLst>
                                  <p:childTnLst>
                                    <p:animMotion origin="layout" path="M 0.1711 7.40741E-7 L -4.58333E-6 7.40741E-7 " pathEditMode="relative" rAng="0" ptsTypes="AA">
                                      <p:cBhvr>
                                        <p:cTn id="30" dur="2000" fill="hold"/>
                                        <p:tgtEl>
                                          <p:spTgt spid="22"/>
                                        </p:tgtEl>
                                        <p:attrNameLst>
                                          <p:attrName>ppt_x</p:attrName>
                                          <p:attrName>ppt_y</p:attrName>
                                        </p:attrNameLst>
                                      </p:cBhvr>
                                      <p:rCtr x="-8555" y="0"/>
                                    </p:animMotion>
                                  </p:childTnLst>
                                </p:cTn>
                              </p:par>
                              <p:par>
                                <p:cTn id="31" presetID="53" presetClass="entr" presetSubtype="16" fill="hold" grpId="0" nodeType="withEffect">
                                  <p:stCondLst>
                                    <p:cond delay="3250"/>
                                  </p:stCondLst>
                                  <p:childTnLst>
                                    <p:set>
                                      <p:cBhvr>
                                        <p:cTn id="32" dur="1" fill="hold">
                                          <p:stCondLst>
                                            <p:cond delay="0"/>
                                          </p:stCondLst>
                                        </p:cTn>
                                        <p:tgtEl>
                                          <p:spTgt spid="20"/>
                                        </p:tgtEl>
                                        <p:attrNameLst>
                                          <p:attrName>style.visibility</p:attrName>
                                        </p:attrNameLst>
                                      </p:cBhvr>
                                      <p:to>
                                        <p:strVal val="visible"/>
                                      </p:to>
                                    </p:set>
                                    <p:anim calcmode="lin" valueType="num">
                                      <p:cBhvr>
                                        <p:cTn id="33" dur="500" fill="hold"/>
                                        <p:tgtEl>
                                          <p:spTgt spid="20"/>
                                        </p:tgtEl>
                                        <p:attrNameLst>
                                          <p:attrName>ppt_w</p:attrName>
                                        </p:attrNameLst>
                                      </p:cBhvr>
                                      <p:tavLst>
                                        <p:tav tm="0">
                                          <p:val>
                                            <p:fltVal val="0"/>
                                          </p:val>
                                        </p:tav>
                                        <p:tav tm="100000">
                                          <p:val>
                                            <p:strVal val="#ppt_w"/>
                                          </p:val>
                                        </p:tav>
                                      </p:tavLst>
                                    </p:anim>
                                    <p:anim calcmode="lin" valueType="num">
                                      <p:cBhvr>
                                        <p:cTn id="34" dur="500" fill="hold"/>
                                        <p:tgtEl>
                                          <p:spTgt spid="20"/>
                                        </p:tgtEl>
                                        <p:attrNameLst>
                                          <p:attrName>ppt_h</p:attrName>
                                        </p:attrNameLst>
                                      </p:cBhvr>
                                      <p:tavLst>
                                        <p:tav tm="0">
                                          <p:val>
                                            <p:fltVal val="0"/>
                                          </p:val>
                                        </p:tav>
                                        <p:tav tm="100000">
                                          <p:val>
                                            <p:strVal val="#ppt_h"/>
                                          </p:val>
                                        </p:tav>
                                      </p:tavLst>
                                    </p:anim>
                                    <p:animEffect transition="in" filter="fade">
                                      <p:cBhvr>
                                        <p:cTn id="35" dur="500"/>
                                        <p:tgtEl>
                                          <p:spTgt spid="20"/>
                                        </p:tgtEl>
                                      </p:cBhvr>
                                    </p:animEffect>
                                  </p:childTnLst>
                                </p:cTn>
                              </p:par>
                              <p:par>
                                <p:cTn id="36" presetID="22" presetClass="entr" presetSubtype="8" fill="hold" grpId="0" nodeType="withEffect">
                                  <p:stCondLst>
                                    <p:cond delay="3500"/>
                                  </p:stCondLst>
                                  <p:childTnLst>
                                    <p:set>
                                      <p:cBhvr>
                                        <p:cTn id="37" dur="1" fill="hold">
                                          <p:stCondLst>
                                            <p:cond delay="0"/>
                                          </p:stCondLst>
                                        </p:cTn>
                                        <p:tgtEl>
                                          <p:spTgt spid="21"/>
                                        </p:tgtEl>
                                        <p:attrNameLst>
                                          <p:attrName>style.visibility</p:attrName>
                                        </p:attrNameLst>
                                      </p:cBhvr>
                                      <p:to>
                                        <p:strVal val="visible"/>
                                      </p:to>
                                    </p:set>
                                    <p:animEffect transition="in" filter="wipe(left)">
                                      <p:cBhvr>
                                        <p:cTn id="38" dur="500"/>
                                        <p:tgtEl>
                                          <p:spTgt spid="21"/>
                                        </p:tgtEl>
                                      </p:cBhvr>
                                    </p:animEffect>
                                  </p:childTnLst>
                                </p:cTn>
                              </p:par>
                              <p:par>
                                <p:cTn id="39" presetID="53" presetClass="entr" presetSubtype="16" fill="hold" grpId="0" nodeType="withEffect">
                                  <p:stCondLst>
                                    <p:cond delay="3000"/>
                                  </p:stCondLst>
                                  <p:childTnLst>
                                    <p:set>
                                      <p:cBhvr>
                                        <p:cTn id="40" dur="1" fill="hold">
                                          <p:stCondLst>
                                            <p:cond delay="0"/>
                                          </p:stCondLst>
                                        </p:cTn>
                                        <p:tgtEl>
                                          <p:spTgt spid="23"/>
                                        </p:tgtEl>
                                        <p:attrNameLst>
                                          <p:attrName>style.visibility</p:attrName>
                                        </p:attrNameLst>
                                      </p:cBhvr>
                                      <p:to>
                                        <p:strVal val="visible"/>
                                      </p:to>
                                    </p:set>
                                    <p:anim calcmode="lin" valueType="num">
                                      <p:cBhvr>
                                        <p:cTn id="41" dur="500" fill="hold"/>
                                        <p:tgtEl>
                                          <p:spTgt spid="23"/>
                                        </p:tgtEl>
                                        <p:attrNameLst>
                                          <p:attrName>ppt_w</p:attrName>
                                        </p:attrNameLst>
                                      </p:cBhvr>
                                      <p:tavLst>
                                        <p:tav tm="0">
                                          <p:val>
                                            <p:fltVal val="0"/>
                                          </p:val>
                                        </p:tav>
                                        <p:tav tm="100000">
                                          <p:val>
                                            <p:strVal val="#ppt_w"/>
                                          </p:val>
                                        </p:tav>
                                      </p:tavLst>
                                    </p:anim>
                                    <p:anim calcmode="lin" valueType="num">
                                      <p:cBhvr>
                                        <p:cTn id="42" dur="500" fill="hold"/>
                                        <p:tgtEl>
                                          <p:spTgt spid="23"/>
                                        </p:tgtEl>
                                        <p:attrNameLst>
                                          <p:attrName>ppt_h</p:attrName>
                                        </p:attrNameLst>
                                      </p:cBhvr>
                                      <p:tavLst>
                                        <p:tav tm="0">
                                          <p:val>
                                            <p:fltVal val="0"/>
                                          </p:val>
                                        </p:tav>
                                        <p:tav tm="100000">
                                          <p:val>
                                            <p:strVal val="#ppt_h"/>
                                          </p:val>
                                        </p:tav>
                                      </p:tavLst>
                                    </p:anim>
                                    <p:animEffect transition="in" filter="fade">
                                      <p:cBhvr>
                                        <p:cTn id="43"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20" grpId="0"/>
      <p:bldP spid="21" grpId="0"/>
      <p:bldP spid="22" grpId="0" animBg="1"/>
      <p:bldP spid="22" grpId="1" animBg="1"/>
      <p:bldP spid="2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31"/>
          <p:cNvGrpSpPr/>
          <p:nvPr/>
        </p:nvGrpSpPr>
        <p:grpSpPr>
          <a:xfrm>
            <a:off x="6961174" y="1692726"/>
            <a:ext cx="4025858" cy="4029712"/>
            <a:chOff x="2310758" y="1855105"/>
            <a:chExt cx="4027102" cy="4029712"/>
          </a:xfrm>
        </p:grpSpPr>
        <p:sp>
          <p:nvSpPr>
            <p:cNvPr id="33" name="TextBox 10"/>
            <p:cNvSpPr txBox="1"/>
            <p:nvPr/>
          </p:nvSpPr>
          <p:spPr>
            <a:xfrm>
              <a:off x="2310759" y="1855105"/>
              <a:ext cx="1210962" cy="400110"/>
            </a:xfrm>
            <a:prstGeom prst="rect">
              <a:avLst/>
            </a:prstGeom>
            <a:noFill/>
          </p:spPr>
          <p:txBody>
            <a:bodyPr wrap="none" rtlCol="0">
              <a:spAutoFit/>
            </a:bodyPr>
            <a:lstStyle/>
            <a:p>
              <a:pPr algn="just" defTabSz="1187593"/>
              <a:r>
                <a:rPr lang="zh-CN" altLang="en-US" sz="2000" dirty="0" smtClean="0">
                  <a:solidFill>
                    <a:srgbClr val="18478F"/>
                  </a:solidFill>
                  <a:latin typeface="微软雅黑" panose="020B0503020204020204" pitchFamily="34" charset="-122"/>
                  <a:ea typeface="微软雅黑" panose="020B0503020204020204" pitchFamily="34" charset="-122"/>
                  <a:cs typeface="+mn-ea"/>
                  <a:sym typeface="+mn-lt"/>
                </a:rPr>
                <a:t>直接</a:t>
              </a:r>
              <a:r>
                <a:rPr lang="zh-CN" altLang="en-US" sz="2000" dirty="0">
                  <a:solidFill>
                    <a:srgbClr val="18478F"/>
                  </a:solidFill>
                  <a:latin typeface="微软雅黑" panose="020B0503020204020204" pitchFamily="34" charset="-122"/>
                  <a:ea typeface="微软雅黑" panose="020B0503020204020204" pitchFamily="34" charset="-122"/>
                  <a:cs typeface="+mn-ea"/>
                  <a:sym typeface="+mn-lt"/>
                </a:rPr>
                <a:t>分量</a:t>
              </a:r>
              <a:endParaRPr lang="en-US" altLang="zh-CN" sz="2000" dirty="0">
                <a:solidFill>
                  <a:srgbClr val="18478F"/>
                </a:solidFill>
                <a:latin typeface="微软雅黑" panose="020B0503020204020204" pitchFamily="34" charset="-122"/>
                <a:ea typeface="微软雅黑" panose="020B0503020204020204" pitchFamily="34" charset="-122"/>
                <a:cs typeface="+mn-ea"/>
                <a:sym typeface="+mn-lt"/>
              </a:endParaRPr>
            </a:p>
          </p:txBody>
        </p:sp>
        <p:sp>
          <p:nvSpPr>
            <p:cNvPr id="37" name="TextBox 23"/>
            <p:cNvSpPr txBox="1"/>
            <p:nvPr/>
          </p:nvSpPr>
          <p:spPr>
            <a:xfrm>
              <a:off x="2310759" y="2962277"/>
              <a:ext cx="1210962" cy="400110"/>
            </a:xfrm>
            <a:prstGeom prst="rect">
              <a:avLst/>
            </a:prstGeom>
            <a:noFill/>
          </p:spPr>
          <p:txBody>
            <a:bodyPr wrap="none" rtlCol="0">
              <a:spAutoFit/>
            </a:bodyPr>
            <a:lstStyle/>
            <a:p>
              <a:pPr algn="just" defTabSz="1187593"/>
              <a:r>
                <a:rPr lang="zh-CN" altLang="en-US" sz="2000" dirty="0">
                  <a:solidFill>
                    <a:srgbClr val="18478F"/>
                  </a:solidFill>
                  <a:latin typeface="微软雅黑" panose="020B0503020204020204" pitchFamily="34" charset="-122"/>
                  <a:ea typeface="微软雅黑" panose="020B0503020204020204" pitchFamily="34" charset="-122"/>
                  <a:cs typeface="+mn-ea"/>
                  <a:sym typeface="+mn-lt"/>
                </a:rPr>
                <a:t>前向散射</a:t>
              </a:r>
              <a:endParaRPr lang="en-US" altLang="zh-CN" sz="2000" dirty="0">
                <a:solidFill>
                  <a:srgbClr val="18478F"/>
                </a:solidFill>
                <a:latin typeface="微软雅黑" panose="020B0503020204020204" pitchFamily="34" charset="-122"/>
                <a:ea typeface="微软雅黑" panose="020B0503020204020204" pitchFamily="34" charset="-122"/>
                <a:cs typeface="+mn-ea"/>
                <a:sym typeface="+mn-lt"/>
              </a:endParaRPr>
            </a:p>
          </p:txBody>
        </p:sp>
        <p:sp>
          <p:nvSpPr>
            <p:cNvPr id="38" name="TextBox 24"/>
            <p:cNvSpPr txBox="1"/>
            <p:nvPr/>
          </p:nvSpPr>
          <p:spPr>
            <a:xfrm>
              <a:off x="2317871" y="4573276"/>
              <a:ext cx="1210962" cy="400110"/>
            </a:xfrm>
            <a:prstGeom prst="rect">
              <a:avLst/>
            </a:prstGeom>
            <a:noFill/>
          </p:spPr>
          <p:txBody>
            <a:bodyPr wrap="none" rtlCol="0">
              <a:spAutoFit/>
            </a:bodyPr>
            <a:lstStyle/>
            <a:p>
              <a:pPr algn="just" defTabSz="1187593"/>
              <a:r>
                <a:rPr lang="zh-CN" altLang="en-US" sz="2000" dirty="0">
                  <a:solidFill>
                    <a:srgbClr val="18478F"/>
                  </a:solidFill>
                  <a:latin typeface="微软雅黑" panose="020B0503020204020204" pitchFamily="34" charset="-122"/>
                  <a:ea typeface="微软雅黑" panose="020B0503020204020204" pitchFamily="34" charset="-122"/>
                  <a:cs typeface="+mn-ea"/>
                  <a:sym typeface="+mn-lt"/>
                </a:rPr>
                <a:t>反向</a:t>
              </a:r>
              <a:r>
                <a:rPr lang="zh-CN" altLang="en-US" sz="2000" dirty="0" smtClean="0">
                  <a:solidFill>
                    <a:srgbClr val="18478F"/>
                  </a:solidFill>
                  <a:latin typeface="微软雅黑" panose="020B0503020204020204" pitchFamily="34" charset="-122"/>
                  <a:ea typeface="微软雅黑" panose="020B0503020204020204" pitchFamily="34" charset="-122"/>
                  <a:cs typeface="+mn-ea"/>
                  <a:sym typeface="+mn-lt"/>
                </a:rPr>
                <a:t>散射</a:t>
              </a:r>
              <a:endParaRPr lang="en-US" altLang="zh-CN" sz="2000" dirty="0">
                <a:solidFill>
                  <a:srgbClr val="18478F"/>
                </a:solidFill>
                <a:latin typeface="微软雅黑" panose="020B0503020204020204" pitchFamily="34" charset="-122"/>
                <a:ea typeface="微软雅黑" panose="020B0503020204020204" pitchFamily="34" charset="-122"/>
                <a:cs typeface="+mn-ea"/>
                <a:sym typeface="+mn-lt"/>
              </a:endParaRPr>
            </a:p>
          </p:txBody>
        </p:sp>
        <p:sp>
          <p:nvSpPr>
            <p:cNvPr id="39" name="Rectangle 5"/>
            <p:cNvSpPr>
              <a:spLocks/>
            </p:cNvSpPr>
            <p:nvPr/>
          </p:nvSpPr>
          <p:spPr bwMode="auto">
            <a:xfrm>
              <a:off x="2310758" y="2262663"/>
              <a:ext cx="402710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fontAlgn="base">
                <a:lnSpc>
                  <a:spcPct val="150000"/>
                </a:lnSpc>
                <a:spcBef>
                  <a:spcPct val="0"/>
                </a:spcBef>
                <a:spcAft>
                  <a:spcPct val="0"/>
                </a:spcAft>
              </a:pPr>
              <a:r>
                <a:rPr lang="zh-CN" altLang="en-US" sz="1400" dirty="0" smtClean="0">
                  <a:solidFill>
                    <a:schemeClr val="bg1">
                      <a:lumMod val="50000"/>
                    </a:schemeClr>
                  </a:solidFill>
                  <a:latin typeface="微软雅黑" panose="020B0503020204020204" pitchFamily="34" charset="-122"/>
                  <a:ea typeface="微软雅黑" panose="020B0503020204020204" pitchFamily="34" charset="-122"/>
                  <a:cs typeface="+mn-ea"/>
                  <a:sym typeface="+mn-lt"/>
                </a:rPr>
                <a:t>由</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sym typeface="+mn-lt"/>
                </a:rPr>
                <a:t>被目标物体直接反射到图像表面的光组成的。</a:t>
              </a:r>
              <a:endPar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sym typeface="+mn-lt"/>
              </a:endParaRPr>
            </a:p>
          </p:txBody>
        </p:sp>
        <p:sp>
          <p:nvSpPr>
            <p:cNvPr id="40" name="Rectangle 5"/>
            <p:cNvSpPr>
              <a:spLocks/>
            </p:cNvSpPr>
            <p:nvPr/>
          </p:nvSpPr>
          <p:spPr bwMode="auto">
            <a:xfrm>
              <a:off x="2310758" y="3374454"/>
              <a:ext cx="4027101" cy="987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fontAlgn="base">
                <a:lnSpc>
                  <a:spcPct val="150000"/>
                </a:lnSpc>
                <a:spcBef>
                  <a:spcPct val="0"/>
                </a:spcBef>
                <a:spcAft>
                  <a:spcPct val="0"/>
                </a:spcAft>
              </a:pP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sym typeface="+mn-lt"/>
                </a:rPr>
                <a:t>存在于水下介质的悬浮粒子也引起了入射光线的偏差（散射）。光线在进入相机镜片途中产生的随机偏差导致了前向散射</a:t>
              </a:r>
              <a:r>
                <a:rPr lang="zh-CN" altLang="en-US" sz="1400" dirty="0" smtClean="0">
                  <a:solidFill>
                    <a:schemeClr val="bg1">
                      <a:lumMod val="50000"/>
                    </a:schemeClr>
                  </a:solidFill>
                  <a:latin typeface="微软雅黑" panose="020B0503020204020204" pitchFamily="34" charset="-122"/>
                  <a:ea typeface="微软雅黑" panose="020B0503020204020204" pitchFamily="34" charset="-122"/>
                  <a:cs typeface="+mn-ea"/>
                  <a:sym typeface="+mn-lt"/>
                </a:rPr>
                <a:t>。</a:t>
              </a:r>
              <a:endPar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sym typeface="+mn-lt"/>
              </a:endParaRPr>
            </a:p>
          </p:txBody>
        </p:sp>
        <p:sp>
          <p:nvSpPr>
            <p:cNvPr id="41" name="Rectangle 5"/>
            <p:cNvSpPr>
              <a:spLocks/>
            </p:cNvSpPr>
            <p:nvPr/>
          </p:nvSpPr>
          <p:spPr bwMode="auto">
            <a:xfrm>
              <a:off x="2310759" y="4977304"/>
              <a:ext cx="4027101" cy="907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fontAlgn="base">
                <a:lnSpc>
                  <a:spcPct val="150000"/>
                </a:lnSpc>
                <a:spcBef>
                  <a:spcPct val="0"/>
                </a:spcBef>
                <a:spcAft>
                  <a:spcPct val="0"/>
                </a:spcAft>
              </a:pP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sym typeface="+mn-lt"/>
                </a:rPr>
                <a:t>反向散射是由于人造光（例如闪光）击中水中的颗粒，被反射回相机引起</a:t>
              </a:r>
              <a:r>
                <a:rPr lang="zh-CN" altLang="en-US" sz="1400" dirty="0" smtClean="0">
                  <a:solidFill>
                    <a:schemeClr val="bg1">
                      <a:lumMod val="50000"/>
                    </a:schemeClr>
                  </a:solidFill>
                  <a:latin typeface="微软雅黑" panose="020B0503020204020204" pitchFamily="34" charset="-122"/>
                  <a:ea typeface="微软雅黑" panose="020B0503020204020204" pitchFamily="34" charset="-122"/>
                  <a:cs typeface="+mn-ea"/>
                  <a:sym typeface="+mn-lt"/>
                </a:rPr>
                <a:t>的。</a:t>
              </a:r>
              <a:endParaRPr lang="en-US" altLang="zh-CN" sz="1400" dirty="0">
                <a:solidFill>
                  <a:schemeClr val="bg1">
                    <a:lumMod val="50000"/>
                  </a:schemeClr>
                </a:solidFill>
                <a:latin typeface="微软雅黑" panose="020B0503020204020204" pitchFamily="34" charset="-122"/>
                <a:ea typeface="微软雅黑" panose="020B0503020204020204" pitchFamily="34" charset="-122"/>
                <a:cs typeface="+mn-ea"/>
                <a:sym typeface="+mn-lt"/>
              </a:endParaRPr>
            </a:p>
          </p:txBody>
        </p:sp>
      </p:grpSp>
      <p:grpSp>
        <p:nvGrpSpPr>
          <p:cNvPr id="10" name="组合 11"/>
          <p:cNvGrpSpPr/>
          <p:nvPr/>
        </p:nvGrpSpPr>
        <p:grpSpPr>
          <a:xfrm>
            <a:off x="6149523" y="1641732"/>
            <a:ext cx="600259" cy="3549370"/>
            <a:chOff x="6393975" y="1731074"/>
            <a:chExt cx="600444" cy="3549370"/>
          </a:xfrm>
        </p:grpSpPr>
        <p:sp>
          <p:nvSpPr>
            <p:cNvPr id="45" name="任意多边形 44"/>
            <p:cNvSpPr/>
            <p:nvPr/>
          </p:nvSpPr>
          <p:spPr bwMode="blackWhite">
            <a:xfrm>
              <a:off x="6393975" y="1731074"/>
              <a:ext cx="600444" cy="3549370"/>
            </a:xfrm>
            <a:custGeom>
              <a:avLst/>
              <a:gdLst>
                <a:gd name="connsiteX0" fmla="*/ 300222 w 600444"/>
                <a:gd name="connsiteY0" fmla="*/ 0 h 3549370"/>
                <a:gd name="connsiteX1" fmla="*/ 600444 w 600444"/>
                <a:gd name="connsiteY1" fmla="*/ 300222 h 3549370"/>
                <a:gd name="connsiteX2" fmla="*/ 468079 w 600444"/>
                <a:gd name="connsiteY2" fmla="*/ 549171 h 3549370"/>
                <a:gd name="connsiteX3" fmla="*/ 428714 w 600444"/>
                <a:gd name="connsiteY3" fmla="*/ 570538 h 3549370"/>
                <a:gd name="connsiteX4" fmla="*/ 428714 w 600444"/>
                <a:gd name="connsiteY4" fmla="*/ 1533984 h 3549370"/>
                <a:gd name="connsiteX5" fmla="*/ 468079 w 600444"/>
                <a:gd name="connsiteY5" fmla="*/ 1555350 h 3549370"/>
                <a:gd name="connsiteX6" fmla="*/ 600444 w 600444"/>
                <a:gd name="connsiteY6" fmla="*/ 1804299 h 3549370"/>
                <a:gd name="connsiteX7" fmla="*/ 468079 w 600444"/>
                <a:gd name="connsiteY7" fmla="*/ 2053248 h 3549370"/>
                <a:gd name="connsiteX8" fmla="*/ 428714 w 600444"/>
                <a:gd name="connsiteY8" fmla="*/ 2074615 h 3549370"/>
                <a:gd name="connsiteX9" fmla="*/ 428714 w 600444"/>
                <a:gd name="connsiteY9" fmla="*/ 2978833 h 3549370"/>
                <a:gd name="connsiteX10" fmla="*/ 468079 w 600444"/>
                <a:gd name="connsiteY10" fmla="*/ 3000199 h 3549370"/>
                <a:gd name="connsiteX11" fmla="*/ 600444 w 600444"/>
                <a:gd name="connsiteY11" fmla="*/ 3249148 h 3549370"/>
                <a:gd name="connsiteX12" fmla="*/ 300222 w 600444"/>
                <a:gd name="connsiteY12" fmla="*/ 3549370 h 3549370"/>
                <a:gd name="connsiteX13" fmla="*/ 0 w 600444"/>
                <a:gd name="connsiteY13" fmla="*/ 3249148 h 3549370"/>
                <a:gd name="connsiteX14" fmla="*/ 132365 w 600444"/>
                <a:gd name="connsiteY14" fmla="*/ 3000199 h 3549370"/>
                <a:gd name="connsiteX15" fmla="*/ 171730 w 600444"/>
                <a:gd name="connsiteY15" fmla="*/ 2978833 h 3549370"/>
                <a:gd name="connsiteX16" fmla="*/ 171730 w 600444"/>
                <a:gd name="connsiteY16" fmla="*/ 2074615 h 3549370"/>
                <a:gd name="connsiteX17" fmla="*/ 132365 w 600444"/>
                <a:gd name="connsiteY17" fmla="*/ 2053248 h 3549370"/>
                <a:gd name="connsiteX18" fmla="*/ 0 w 600444"/>
                <a:gd name="connsiteY18" fmla="*/ 1804299 h 3549370"/>
                <a:gd name="connsiteX19" fmla="*/ 132365 w 600444"/>
                <a:gd name="connsiteY19" fmla="*/ 1555350 h 3549370"/>
                <a:gd name="connsiteX20" fmla="*/ 171730 w 600444"/>
                <a:gd name="connsiteY20" fmla="*/ 1533984 h 3549370"/>
                <a:gd name="connsiteX21" fmla="*/ 171730 w 600444"/>
                <a:gd name="connsiteY21" fmla="*/ 570538 h 3549370"/>
                <a:gd name="connsiteX22" fmla="*/ 132365 w 600444"/>
                <a:gd name="connsiteY22" fmla="*/ 549171 h 3549370"/>
                <a:gd name="connsiteX23" fmla="*/ 0 w 600444"/>
                <a:gd name="connsiteY23" fmla="*/ 300222 h 3549370"/>
                <a:gd name="connsiteX24" fmla="*/ 300222 w 600444"/>
                <a:gd name="connsiteY24" fmla="*/ 0 h 3549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00444" h="3549370">
                  <a:moveTo>
                    <a:pt x="300222" y="0"/>
                  </a:moveTo>
                  <a:cubicBezTo>
                    <a:pt x="466030" y="0"/>
                    <a:pt x="600444" y="134414"/>
                    <a:pt x="600444" y="300222"/>
                  </a:cubicBezTo>
                  <a:cubicBezTo>
                    <a:pt x="600444" y="403852"/>
                    <a:pt x="547939" y="495219"/>
                    <a:pt x="468079" y="549171"/>
                  </a:cubicBezTo>
                  <a:lnTo>
                    <a:pt x="428714" y="570538"/>
                  </a:lnTo>
                  <a:lnTo>
                    <a:pt x="428714" y="1533984"/>
                  </a:lnTo>
                  <a:lnTo>
                    <a:pt x="468079" y="1555350"/>
                  </a:lnTo>
                  <a:cubicBezTo>
                    <a:pt x="547939" y="1609302"/>
                    <a:pt x="600444" y="1700669"/>
                    <a:pt x="600444" y="1804299"/>
                  </a:cubicBezTo>
                  <a:cubicBezTo>
                    <a:pt x="600444" y="1907929"/>
                    <a:pt x="547939" y="1999296"/>
                    <a:pt x="468079" y="2053248"/>
                  </a:cubicBezTo>
                  <a:lnTo>
                    <a:pt x="428714" y="2074615"/>
                  </a:lnTo>
                  <a:lnTo>
                    <a:pt x="428714" y="2978833"/>
                  </a:lnTo>
                  <a:lnTo>
                    <a:pt x="468079" y="3000199"/>
                  </a:lnTo>
                  <a:cubicBezTo>
                    <a:pt x="547939" y="3054152"/>
                    <a:pt x="600444" y="3145518"/>
                    <a:pt x="600444" y="3249148"/>
                  </a:cubicBezTo>
                  <a:cubicBezTo>
                    <a:pt x="600444" y="3414956"/>
                    <a:pt x="466030" y="3549370"/>
                    <a:pt x="300222" y="3549370"/>
                  </a:cubicBezTo>
                  <a:cubicBezTo>
                    <a:pt x="134414" y="3549370"/>
                    <a:pt x="0" y="3414956"/>
                    <a:pt x="0" y="3249148"/>
                  </a:cubicBezTo>
                  <a:cubicBezTo>
                    <a:pt x="0" y="3145518"/>
                    <a:pt x="52505" y="3054152"/>
                    <a:pt x="132365" y="3000199"/>
                  </a:cubicBezTo>
                  <a:lnTo>
                    <a:pt x="171730" y="2978833"/>
                  </a:lnTo>
                  <a:lnTo>
                    <a:pt x="171730" y="2074615"/>
                  </a:lnTo>
                  <a:lnTo>
                    <a:pt x="132365" y="2053248"/>
                  </a:lnTo>
                  <a:cubicBezTo>
                    <a:pt x="52505" y="1999296"/>
                    <a:pt x="0" y="1907929"/>
                    <a:pt x="0" y="1804299"/>
                  </a:cubicBezTo>
                  <a:cubicBezTo>
                    <a:pt x="0" y="1700669"/>
                    <a:pt x="52505" y="1609302"/>
                    <a:pt x="132365" y="1555350"/>
                  </a:cubicBezTo>
                  <a:lnTo>
                    <a:pt x="171730" y="1533984"/>
                  </a:lnTo>
                  <a:lnTo>
                    <a:pt x="171730" y="570538"/>
                  </a:lnTo>
                  <a:lnTo>
                    <a:pt x="132365" y="549171"/>
                  </a:lnTo>
                  <a:cubicBezTo>
                    <a:pt x="52505" y="495219"/>
                    <a:pt x="0" y="403852"/>
                    <a:pt x="0" y="300222"/>
                  </a:cubicBezTo>
                  <a:cubicBezTo>
                    <a:pt x="0" y="134414"/>
                    <a:pt x="134414" y="0"/>
                    <a:pt x="300222" y="0"/>
                  </a:cubicBezTo>
                  <a:close/>
                </a:path>
              </a:pathLst>
            </a:custGeom>
            <a:solidFill>
              <a:schemeClr val="bg1"/>
            </a:solidFill>
            <a:ln>
              <a:noFill/>
            </a:ln>
            <a:effectLst>
              <a:outerShdw blurRad="127000" sx="102000" sy="102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399" dirty="0">
                <a:latin typeface="微软雅黑" panose="020B0503020204020204" pitchFamily="34" charset="-122"/>
                <a:ea typeface="微软雅黑" panose="020B0503020204020204" pitchFamily="34" charset="-122"/>
                <a:cs typeface="+mn-ea"/>
                <a:sym typeface="+mn-lt"/>
              </a:endParaRPr>
            </a:p>
          </p:txBody>
        </p:sp>
        <p:grpSp>
          <p:nvGrpSpPr>
            <p:cNvPr id="11" name="组合 9"/>
            <p:cNvGrpSpPr/>
            <p:nvPr/>
          </p:nvGrpSpPr>
          <p:grpSpPr>
            <a:xfrm>
              <a:off x="6461565" y="4740846"/>
              <a:ext cx="465264" cy="465265"/>
              <a:chOff x="6447927" y="4740846"/>
              <a:chExt cx="465264" cy="465265"/>
            </a:xfrm>
          </p:grpSpPr>
          <p:sp>
            <p:nvSpPr>
              <p:cNvPr id="53" name="椭圆 52"/>
              <p:cNvSpPr/>
              <p:nvPr/>
            </p:nvSpPr>
            <p:spPr>
              <a:xfrm flipH="1">
                <a:off x="6447927" y="4740846"/>
                <a:ext cx="465264" cy="465265"/>
              </a:xfrm>
              <a:prstGeom prst="ellipse">
                <a:avLst/>
              </a:prstGeom>
              <a:solidFill>
                <a:srgbClr val="18478F"/>
              </a:solidFill>
              <a:ln w="28575" cap="flat">
                <a:noFill/>
                <a:prstDash val="solid"/>
                <a:miter lim="800000"/>
                <a:headEnd/>
                <a:tailEnd/>
              </a:ln>
              <a:effectLst>
                <a:outerShdw blurRad="228600" dist="228600" dir="5400000" algn="t" rotWithShape="0">
                  <a:schemeClr val="tx1">
                    <a:lumMod val="85000"/>
                    <a:lumOff val="15000"/>
                    <a:alpha val="28000"/>
                  </a:schemeClr>
                </a:outerShdw>
              </a:effectLst>
            </p:spPr>
            <p:txBody>
              <a:bodyPr vert="horz" wrap="square" lIns="121882" tIns="60941" rIns="121882" bIns="60941" numCol="1" anchor="t" anchorCtr="0" compatLnSpc="1">
                <a:prstTxWarp prst="textNoShape">
                  <a:avLst/>
                </a:prstTxWarp>
              </a:bodyPr>
              <a:lstStyle/>
              <a:p>
                <a:endParaRPr lang="zh-CN" altLang="en-US" sz="2399" dirty="0">
                  <a:solidFill>
                    <a:prstClr val="black"/>
                  </a:solidFill>
                  <a:latin typeface="微软雅黑" panose="020B0503020204020204" pitchFamily="34" charset="-122"/>
                  <a:ea typeface="微软雅黑" panose="020B0503020204020204" pitchFamily="34" charset="-122"/>
                  <a:cs typeface="+mn-ea"/>
                  <a:sym typeface="+mn-lt"/>
                </a:endParaRPr>
              </a:p>
            </p:txBody>
          </p:sp>
          <p:sp>
            <p:nvSpPr>
              <p:cNvPr id="55" name="KSO_Shape"/>
              <p:cNvSpPr>
                <a:spLocks/>
              </p:cNvSpPr>
              <p:nvPr/>
            </p:nvSpPr>
            <p:spPr bwMode="auto">
              <a:xfrm>
                <a:off x="6540262" y="4855228"/>
                <a:ext cx="280594" cy="217460"/>
              </a:xfrm>
              <a:custGeom>
                <a:avLst/>
                <a:gdLst>
                  <a:gd name="T0" fmla="*/ 2017136 w 3240087"/>
                  <a:gd name="T1" fmla="*/ 1939157 h 2513013"/>
                  <a:gd name="T2" fmla="*/ 792729 w 3240087"/>
                  <a:gd name="T3" fmla="*/ 1060450 h 2513013"/>
                  <a:gd name="T4" fmla="*/ 1301750 w 3240087"/>
                  <a:gd name="T5" fmla="*/ 2513013 h 2513013"/>
                  <a:gd name="T6" fmla="*/ 1554331 w 3240087"/>
                  <a:gd name="T7" fmla="*/ 753428 h 2513013"/>
                  <a:gd name="T8" fmla="*/ 1460048 w 3240087"/>
                  <a:gd name="T9" fmla="*/ 768668 h 2513013"/>
                  <a:gd name="T10" fmla="*/ 1385130 w 3240087"/>
                  <a:gd name="T11" fmla="*/ 795338 h 2513013"/>
                  <a:gd name="T12" fmla="*/ 1329893 w 3240087"/>
                  <a:gd name="T13" fmla="*/ 833438 h 2513013"/>
                  <a:gd name="T14" fmla="*/ 1294022 w 3240087"/>
                  <a:gd name="T15" fmla="*/ 883285 h 2513013"/>
                  <a:gd name="T16" fmla="*/ 1277514 w 3240087"/>
                  <a:gd name="T17" fmla="*/ 944880 h 2513013"/>
                  <a:gd name="T18" fmla="*/ 1278784 w 3240087"/>
                  <a:gd name="T19" fmla="*/ 999173 h 2513013"/>
                  <a:gd name="T20" fmla="*/ 1289577 w 3240087"/>
                  <a:gd name="T21" fmla="*/ 1043940 h 2513013"/>
                  <a:gd name="T22" fmla="*/ 1309259 w 3240087"/>
                  <a:gd name="T23" fmla="*/ 1084263 h 2513013"/>
                  <a:gd name="T24" fmla="*/ 1365448 w 3240087"/>
                  <a:gd name="T25" fmla="*/ 1148715 h 2513013"/>
                  <a:gd name="T26" fmla="*/ 1452112 w 3240087"/>
                  <a:gd name="T27" fmla="*/ 1200786 h 2513013"/>
                  <a:gd name="T28" fmla="*/ 1598774 w 3240087"/>
                  <a:gd name="T29" fmla="*/ 1275081 h 2513013"/>
                  <a:gd name="T30" fmla="*/ 1631472 w 3240087"/>
                  <a:gd name="T31" fmla="*/ 1300163 h 2513013"/>
                  <a:gd name="T32" fmla="*/ 1648614 w 3240087"/>
                  <a:gd name="T33" fmla="*/ 1327786 h 2513013"/>
                  <a:gd name="T34" fmla="*/ 1658455 w 3240087"/>
                  <a:gd name="T35" fmla="*/ 1403668 h 2513013"/>
                  <a:gd name="T36" fmla="*/ 1653376 w 3240087"/>
                  <a:gd name="T37" fmla="*/ 1450658 h 2513013"/>
                  <a:gd name="T38" fmla="*/ 1632741 w 3240087"/>
                  <a:gd name="T39" fmla="*/ 1471931 h 2513013"/>
                  <a:gd name="T40" fmla="*/ 1595917 w 3240087"/>
                  <a:gd name="T41" fmla="*/ 1477328 h 2513013"/>
                  <a:gd name="T42" fmla="*/ 1572426 w 3240087"/>
                  <a:gd name="T43" fmla="*/ 1469708 h 2513013"/>
                  <a:gd name="T44" fmla="*/ 1562902 w 3240087"/>
                  <a:gd name="T45" fmla="*/ 1457008 h 2513013"/>
                  <a:gd name="T46" fmla="*/ 1555601 w 3240087"/>
                  <a:gd name="T47" fmla="*/ 1406208 h 2513013"/>
                  <a:gd name="T48" fmla="*/ 1280689 w 3240087"/>
                  <a:gd name="T49" fmla="*/ 1341121 h 2513013"/>
                  <a:gd name="T50" fmla="*/ 1292117 w 3240087"/>
                  <a:gd name="T51" fmla="*/ 1434783 h 2513013"/>
                  <a:gd name="T52" fmla="*/ 1312751 w 3240087"/>
                  <a:gd name="T53" fmla="*/ 1484313 h 2513013"/>
                  <a:gd name="T54" fmla="*/ 1334655 w 3240087"/>
                  <a:gd name="T55" fmla="*/ 1514158 h 2513013"/>
                  <a:gd name="T56" fmla="*/ 1362591 w 3240087"/>
                  <a:gd name="T57" fmla="*/ 1538288 h 2513013"/>
                  <a:gd name="T58" fmla="*/ 1427986 w 3240087"/>
                  <a:gd name="T59" fmla="*/ 1573848 h 2513013"/>
                  <a:gd name="T60" fmla="*/ 1500999 w 3240087"/>
                  <a:gd name="T61" fmla="*/ 1596073 h 2513013"/>
                  <a:gd name="T62" fmla="*/ 1680359 w 3240087"/>
                  <a:gd name="T63" fmla="*/ 1684973 h 2513013"/>
                  <a:gd name="T64" fmla="*/ 1761626 w 3240087"/>
                  <a:gd name="T65" fmla="*/ 1591628 h 2513013"/>
                  <a:gd name="T66" fmla="*/ 1840672 w 3240087"/>
                  <a:gd name="T67" fmla="*/ 1562101 h 2513013"/>
                  <a:gd name="T68" fmla="*/ 1900035 w 3240087"/>
                  <a:gd name="T69" fmla="*/ 1518286 h 2513013"/>
                  <a:gd name="T70" fmla="*/ 1939716 w 3240087"/>
                  <a:gd name="T71" fmla="*/ 1461136 h 2513013"/>
                  <a:gd name="T72" fmla="*/ 1959398 w 3240087"/>
                  <a:gd name="T73" fmla="*/ 1390333 h 2513013"/>
                  <a:gd name="T74" fmla="*/ 1960350 w 3240087"/>
                  <a:gd name="T75" fmla="*/ 1316038 h 2513013"/>
                  <a:gd name="T76" fmla="*/ 1951779 w 3240087"/>
                  <a:gd name="T77" fmla="*/ 1271271 h 2513013"/>
                  <a:gd name="T78" fmla="*/ 1935907 w 3240087"/>
                  <a:gd name="T79" fmla="*/ 1232536 h 2513013"/>
                  <a:gd name="T80" fmla="*/ 1890194 w 3240087"/>
                  <a:gd name="T81" fmla="*/ 1173798 h 2513013"/>
                  <a:gd name="T82" fmla="*/ 1817180 w 3240087"/>
                  <a:gd name="T83" fmla="*/ 1128078 h 2513013"/>
                  <a:gd name="T84" fmla="*/ 1674327 w 3240087"/>
                  <a:gd name="T85" fmla="*/ 1059180 h 2513013"/>
                  <a:gd name="T86" fmla="*/ 1581949 w 3240087"/>
                  <a:gd name="T87" fmla="*/ 1008380 h 2513013"/>
                  <a:gd name="T88" fmla="*/ 1566394 w 3240087"/>
                  <a:gd name="T89" fmla="*/ 989013 h 2513013"/>
                  <a:gd name="T90" fmla="*/ 1557823 w 3240087"/>
                  <a:gd name="T91" fmla="*/ 962025 h 2513013"/>
                  <a:gd name="T92" fmla="*/ 1557823 w 3240087"/>
                  <a:gd name="T93" fmla="*/ 918528 h 2513013"/>
                  <a:gd name="T94" fmla="*/ 1572108 w 3240087"/>
                  <a:gd name="T95" fmla="*/ 890905 h 2513013"/>
                  <a:gd name="T96" fmla="*/ 1600361 w 3240087"/>
                  <a:gd name="T97" fmla="*/ 879793 h 2513013"/>
                  <a:gd name="T98" fmla="*/ 1636551 w 3240087"/>
                  <a:gd name="T99" fmla="*/ 886143 h 2513013"/>
                  <a:gd name="T100" fmla="*/ 1649249 w 3240087"/>
                  <a:gd name="T101" fmla="*/ 901700 h 2513013"/>
                  <a:gd name="T102" fmla="*/ 1656233 w 3240087"/>
                  <a:gd name="T103" fmla="*/ 956310 h 2513013"/>
                  <a:gd name="T104" fmla="*/ 1932732 w 3240087"/>
                  <a:gd name="T105" fmla="*/ 964883 h 2513013"/>
                  <a:gd name="T106" fmla="*/ 1923844 w 3240087"/>
                  <a:gd name="T107" fmla="*/ 900748 h 2513013"/>
                  <a:gd name="T108" fmla="*/ 1897495 w 3240087"/>
                  <a:gd name="T109" fmla="*/ 847725 h 2513013"/>
                  <a:gd name="T110" fmla="*/ 1853370 w 3240087"/>
                  <a:gd name="T111" fmla="*/ 806450 h 2513013"/>
                  <a:gd name="T112" fmla="*/ 1790832 w 3240087"/>
                  <a:gd name="T113" fmla="*/ 775970 h 2513013"/>
                  <a:gd name="T114" fmla="*/ 1710834 w 3240087"/>
                  <a:gd name="T115" fmla="*/ 757238 h 2513013"/>
                  <a:gd name="T116" fmla="*/ 2640012 w 3240087"/>
                  <a:gd name="T117" fmla="*/ 871220 h 2513013"/>
                  <a:gd name="T118" fmla="*/ 1619408 w 3240087"/>
                  <a:gd name="T119" fmla="*/ 0 h 25130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240087" h="2513013">
                    <a:moveTo>
                      <a:pt x="2446710" y="1060450"/>
                    </a:moveTo>
                    <a:lnTo>
                      <a:pt x="3240087" y="1736769"/>
                    </a:lnTo>
                    <a:lnTo>
                      <a:pt x="2830848" y="1736769"/>
                    </a:lnTo>
                    <a:lnTo>
                      <a:pt x="2956352" y="2513013"/>
                    </a:lnTo>
                    <a:lnTo>
                      <a:pt x="1936750" y="2513013"/>
                    </a:lnTo>
                    <a:lnTo>
                      <a:pt x="2017136" y="1939157"/>
                    </a:lnTo>
                    <a:lnTo>
                      <a:pt x="2275453" y="1939157"/>
                    </a:lnTo>
                    <a:lnTo>
                      <a:pt x="2351708" y="1939157"/>
                    </a:lnTo>
                    <a:lnTo>
                      <a:pt x="2338681" y="1859852"/>
                    </a:lnTo>
                    <a:lnTo>
                      <a:pt x="2238278" y="1237778"/>
                    </a:lnTo>
                    <a:lnTo>
                      <a:pt x="2446710" y="1060450"/>
                    </a:lnTo>
                    <a:close/>
                    <a:moveTo>
                      <a:pt x="792729" y="1060450"/>
                    </a:moveTo>
                    <a:lnTo>
                      <a:pt x="988531" y="1227309"/>
                    </a:lnTo>
                    <a:lnTo>
                      <a:pt x="899991" y="1861120"/>
                    </a:lnTo>
                    <a:lnTo>
                      <a:pt x="889201" y="1939157"/>
                    </a:lnTo>
                    <a:lnTo>
                      <a:pt x="963460" y="1939157"/>
                    </a:lnTo>
                    <a:lnTo>
                      <a:pt x="1209085" y="1939157"/>
                    </a:lnTo>
                    <a:lnTo>
                      <a:pt x="1301750" y="2513013"/>
                    </a:lnTo>
                    <a:lnTo>
                      <a:pt x="283389" y="2513013"/>
                    </a:lnTo>
                    <a:lnTo>
                      <a:pt x="391604" y="1736769"/>
                    </a:lnTo>
                    <a:lnTo>
                      <a:pt x="0" y="1736769"/>
                    </a:lnTo>
                    <a:lnTo>
                      <a:pt x="792729" y="1060450"/>
                    </a:lnTo>
                    <a:close/>
                    <a:moveTo>
                      <a:pt x="1554331" y="686118"/>
                    </a:moveTo>
                    <a:lnTo>
                      <a:pt x="1554331" y="753428"/>
                    </a:lnTo>
                    <a:lnTo>
                      <a:pt x="1537189" y="755015"/>
                    </a:lnTo>
                    <a:lnTo>
                      <a:pt x="1520681" y="757238"/>
                    </a:lnTo>
                    <a:lnTo>
                      <a:pt x="1504491" y="759778"/>
                    </a:lnTo>
                    <a:lnTo>
                      <a:pt x="1489254" y="762318"/>
                    </a:lnTo>
                    <a:lnTo>
                      <a:pt x="1474334" y="765175"/>
                    </a:lnTo>
                    <a:lnTo>
                      <a:pt x="1460048" y="768668"/>
                    </a:lnTo>
                    <a:lnTo>
                      <a:pt x="1446080" y="772160"/>
                    </a:lnTo>
                    <a:lnTo>
                      <a:pt x="1432747" y="776288"/>
                    </a:lnTo>
                    <a:lnTo>
                      <a:pt x="1420049" y="780415"/>
                    </a:lnTo>
                    <a:lnTo>
                      <a:pt x="1407986" y="785178"/>
                    </a:lnTo>
                    <a:lnTo>
                      <a:pt x="1396241" y="789940"/>
                    </a:lnTo>
                    <a:lnTo>
                      <a:pt x="1385130" y="795338"/>
                    </a:lnTo>
                    <a:lnTo>
                      <a:pt x="1374654" y="800735"/>
                    </a:lnTo>
                    <a:lnTo>
                      <a:pt x="1364496" y="806768"/>
                    </a:lnTo>
                    <a:lnTo>
                      <a:pt x="1354972" y="813118"/>
                    </a:lnTo>
                    <a:lnTo>
                      <a:pt x="1345766" y="819468"/>
                    </a:lnTo>
                    <a:lnTo>
                      <a:pt x="1337512" y="826453"/>
                    </a:lnTo>
                    <a:lnTo>
                      <a:pt x="1329893" y="833438"/>
                    </a:lnTo>
                    <a:lnTo>
                      <a:pt x="1322592" y="841375"/>
                    </a:lnTo>
                    <a:lnTo>
                      <a:pt x="1315608" y="848995"/>
                    </a:lnTo>
                    <a:lnTo>
                      <a:pt x="1309259" y="857250"/>
                    </a:lnTo>
                    <a:lnTo>
                      <a:pt x="1303863" y="865505"/>
                    </a:lnTo>
                    <a:lnTo>
                      <a:pt x="1298466" y="874395"/>
                    </a:lnTo>
                    <a:lnTo>
                      <a:pt x="1294022" y="883285"/>
                    </a:lnTo>
                    <a:lnTo>
                      <a:pt x="1289895" y="892810"/>
                    </a:lnTo>
                    <a:lnTo>
                      <a:pt x="1286403" y="902653"/>
                    </a:lnTo>
                    <a:lnTo>
                      <a:pt x="1283546" y="912813"/>
                    </a:lnTo>
                    <a:lnTo>
                      <a:pt x="1281006" y="922973"/>
                    </a:lnTo>
                    <a:lnTo>
                      <a:pt x="1279101" y="933768"/>
                    </a:lnTo>
                    <a:lnTo>
                      <a:pt x="1277514" y="944880"/>
                    </a:lnTo>
                    <a:lnTo>
                      <a:pt x="1276879" y="955993"/>
                    </a:lnTo>
                    <a:lnTo>
                      <a:pt x="1276562" y="967423"/>
                    </a:lnTo>
                    <a:lnTo>
                      <a:pt x="1276562" y="975678"/>
                    </a:lnTo>
                    <a:lnTo>
                      <a:pt x="1277197" y="983615"/>
                    </a:lnTo>
                    <a:lnTo>
                      <a:pt x="1277514" y="991553"/>
                    </a:lnTo>
                    <a:lnTo>
                      <a:pt x="1278784" y="999173"/>
                    </a:lnTo>
                    <a:lnTo>
                      <a:pt x="1279736" y="1006793"/>
                    </a:lnTo>
                    <a:lnTo>
                      <a:pt x="1281006" y="1014413"/>
                    </a:lnTo>
                    <a:lnTo>
                      <a:pt x="1282911" y="1021715"/>
                    </a:lnTo>
                    <a:lnTo>
                      <a:pt x="1284815" y="1029335"/>
                    </a:lnTo>
                    <a:lnTo>
                      <a:pt x="1287038" y="1036638"/>
                    </a:lnTo>
                    <a:lnTo>
                      <a:pt x="1289577" y="1043940"/>
                    </a:lnTo>
                    <a:lnTo>
                      <a:pt x="1292117" y="1050925"/>
                    </a:lnTo>
                    <a:lnTo>
                      <a:pt x="1294974" y="1057910"/>
                    </a:lnTo>
                    <a:lnTo>
                      <a:pt x="1298148" y="1064260"/>
                    </a:lnTo>
                    <a:lnTo>
                      <a:pt x="1301640" y="1070928"/>
                    </a:lnTo>
                    <a:lnTo>
                      <a:pt x="1305450" y="1077595"/>
                    </a:lnTo>
                    <a:lnTo>
                      <a:pt x="1309259" y="1084263"/>
                    </a:lnTo>
                    <a:lnTo>
                      <a:pt x="1317830" y="1096963"/>
                    </a:lnTo>
                    <a:lnTo>
                      <a:pt x="1326719" y="1108710"/>
                    </a:lnTo>
                    <a:lnTo>
                      <a:pt x="1335925" y="1119823"/>
                    </a:lnTo>
                    <a:lnTo>
                      <a:pt x="1345131" y="1129983"/>
                    </a:lnTo>
                    <a:lnTo>
                      <a:pt x="1355290" y="1139825"/>
                    </a:lnTo>
                    <a:lnTo>
                      <a:pt x="1365448" y="1148715"/>
                    </a:lnTo>
                    <a:lnTo>
                      <a:pt x="1376241" y="1156653"/>
                    </a:lnTo>
                    <a:lnTo>
                      <a:pt x="1387352" y="1164273"/>
                    </a:lnTo>
                    <a:lnTo>
                      <a:pt x="1400050" y="1171893"/>
                    </a:lnTo>
                    <a:lnTo>
                      <a:pt x="1414970" y="1180466"/>
                    </a:lnTo>
                    <a:lnTo>
                      <a:pt x="1432430" y="1189991"/>
                    </a:lnTo>
                    <a:lnTo>
                      <a:pt x="1452112" y="1200786"/>
                    </a:lnTo>
                    <a:lnTo>
                      <a:pt x="1474968" y="1212216"/>
                    </a:lnTo>
                    <a:lnTo>
                      <a:pt x="1500047" y="1224916"/>
                    </a:lnTo>
                    <a:lnTo>
                      <a:pt x="1557506" y="1253173"/>
                    </a:lnTo>
                    <a:lnTo>
                      <a:pt x="1575283" y="1262063"/>
                    </a:lnTo>
                    <a:lnTo>
                      <a:pt x="1591473" y="1270953"/>
                    </a:lnTo>
                    <a:lnTo>
                      <a:pt x="1598774" y="1275081"/>
                    </a:lnTo>
                    <a:lnTo>
                      <a:pt x="1605441" y="1279208"/>
                    </a:lnTo>
                    <a:lnTo>
                      <a:pt x="1611472" y="1283336"/>
                    </a:lnTo>
                    <a:lnTo>
                      <a:pt x="1617186" y="1287463"/>
                    </a:lnTo>
                    <a:lnTo>
                      <a:pt x="1622265" y="1291591"/>
                    </a:lnTo>
                    <a:lnTo>
                      <a:pt x="1627345" y="1296036"/>
                    </a:lnTo>
                    <a:lnTo>
                      <a:pt x="1631472" y="1300163"/>
                    </a:lnTo>
                    <a:lnTo>
                      <a:pt x="1635281" y="1303973"/>
                    </a:lnTo>
                    <a:lnTo>
                      <a:pt x="1638773" y="1307783"/>
                    </a:lnTo>
                    <a:lnTo>
                      <a:pt x="1641630" y="1311911"/>
                    </a:lnTo>
                    <a:lnTo>
                      <a:pt x="1643535" y="1315721"/>
                    </a:lnTo>
                    <a:lnTo>
                      <a:pt x="1645757" y="1319531"/>
                    </a:lnTo>
                    <a:lnTo>
                      <a:pt x="1648614" y="1327786"/>
                    </a:lnTo>
                    <a:lnTo>
                      <a:pt x="1651471" y="1337311"/>
                    </a:lnTo>
                    <a:lnTo>
                      <a:pt x="1653376" y="1348106"/>
                    </a:lnTo>
                    <a:lnTo>
                      <a:pt x="1655280" y="1360171"/>
                    </a:lnTo>
                    <a:lnTo>
                      <a:pt x="1656868" y="1373188"/>
                    </a:lnTo>
                    <a:lnTo>
                      <a:pt x="1657502" y="1388111"/>
                    </a:lnTo>
                    <a:lnTo>
                      <a:pt x="1658455" y="1403668"/>
                    </a:lnTo>
                    <a:lnTo>
                      <a:pt x="1658772" y="1420813"/>
                    </a:lnTo>
                    <a:lnTo>
                      <a:pt x="1658455" y="1427798"/>
                    </a:lnTo>
                    <a:lnTo>
                      <a:pt x="1657502" y="1434148"/>
                    </a:lnTo>
                    <a:lnTo>
                      <a:pt x="1656550" y="1439863"/>
                    </a:lnTo>
                    <a:lnTo>
                      <a:pt x="1655280" y="1445578"/>
                    </a:lnTo>
                    <a:lnTo>
                      <a:pt x="1653376" y="1450658"/>
                    </a:lnTo>
                    <a:lnTo>
                      <a:pt x="1650836" y="1455421"/>
                    </a:lnTo>
                    <a:lnTo>
                      <a:pt x="1648296" y="1459548"/>
                    </a:lnTo>
                    <a:lnTo>
                      <a:pt x="1645122" y="1463358"/>
                    </a:lnTo>
                    <a:lnTo>
                      <a:pt x="1641630" y="1466851"/>
                    </a:lnTo>
                    <a:lnTo>
                      <a:pt x="1637503" y="1469708"/>
                    </a:lnTo>
                    <a:lnTo>
                      <a:pt x="1632741" y="1471931"/>
                    </a:lnTo>
                    <a:lnTo>
                      <a:pt x="1627980" y="1474153"/>
                    </a:lnTo>
                    <a:lnTo>
                      <a:pt x="1622265" y="1475423"/>
                    </a:lnTo>
                    <a:lnTo>
                      <a:pt x="1616869" y="1477011"/>
                    </a:lnTo>
                    <a:lnTo>
                      <a:pt x="1610520" y="1477646"/>
                    </a:lnTo>
                    <a:lnTo>
                      <a:pt x="1603536" y="1477646"/>
                    </a:lnTo>
                    <a:lnTo>
                      <a:pt x="1595917" y="1477328"/>
                    </a:lnTo>
                    <a:lnTo>
                      <a:pt x="1588933" y="1476693"/>
                    </a:lnTo>
                    <a:lnTo>
                      <a:pt x="1582584" y="1474788"/>
                    </a:lnTo>
                    <a:lnTo>
                      <a:pt x="1579727" y="1473836"/>
                    </a:lnTo>
                    <a:lnTo>
                      <a:pt x="1577188" y="1472566"/>
                    </a:lnTo>
                    <a:lnTo>
                      <a:pt x="1574648" y="1471296"/>
                    </a:lnTo>
                    <a:lnTo>
                      <a:pt x="1572426" y="1469708"/>
                    </a:lnTo>
                    <a:lnTo>
                      <a:pt x="1570521" y="1467803"/>
                    </a:lnTo>
                    <a:lnTo>
                      <a:pt x="1568299" y="1466216"/>
                    </a:lnTo>
                    <a:lnTo>
                      <a:pt x="1566712" y="1463993"/>
                    </a:lnTo>
                    <a:lnTo>
                      <a:pt x="1565124" y="1461771"/>
                    </a:lnTo>
                    <a:lnTo>
                      <a:pt x="1563855" y="1459548"/>
                    </a:lnTo>
                    <a:lnTo>
                      <a:pt x="1562902" y="1457008"/>
                    </a:lnTo>
                    <a:lnTo>
                      <a:pt x="1561632" y="1454151"/>
                    </a:lnTo>
                    <a:lnTo>
                      <a:pt x="1560680" y="1450976"/>
                    </a:lnTo>
                    <a:lnTo>
                      <a:pt x="1559093" y="1442721"/>
                    </a:lnTo>
                    <a:lnTo>
                      <a:pt x="1557506" y="1432561"/>
                    </a:lnTo>
                    <a:lnTo>
                      <a:pt x="1556553" y="1420496"/>
                    </a:lnTo>
                    <a:lnTo>
                      <a:pt x="1555601" y="1406208"/>
                    </a:lnTo>
                    <a:lnTo>
                      <a:pt x="1554649" y="1390016"/>
                    </a:lnTo>
                    <a:lnTo>
                      <a:pt x="1554331" y="1371918"/>
                    </a:lnTo>
                    <a:lnTo>
                      <a:pt x="1554331" y="1351598"/>
                    </a:lnTo>
                    <a:lnTo>
                      <a:pt x="1554331" y="1300163"/>
                    </a:lnTo>
                    <a:lnTo>
                      <a:pt x="1280689" y="1300163"/>
                    </a:lnTo>
                    <a:lnTo>
                      <a:pt x="1280689" y="1341121"/>
                    </a:lnTo>
                    <a:lnTo>
                      <a:pt x="1281006" y="1358266"/>
                    </a:lnTo>
                    <a:lnTo>
                      <a:pt x="1281641" y="1375093"/>
                    </a:lnTo>
                    <a:lnTo>
                      <a:pt x="1283546" y="1390968"/>
                    </a:lnTo>
                    <a:lnTo>
                      <a:pt x="1285450" y="1406208"/>
                    </a:lnTo>
                    <a:lnTo>
                      <a:pt x="1288625" y="1420813"/>
                    </a:lnTo>
                    <a:lnTo>
                      <a:pt x="1292117" y="1434783"/>
                    </a:lnTo>
                    <a:lnTo>
                      <a:pt x="1296561" y="1448436"/>
                    </a:lnTo>
                    <a:lnTo>
                      <a:pt x="1301005" y="1460818"/>
                    </a:lnTo>
                    <a:lnTo>
                      <a:pt x="1303863" y="1466851"/>
                    </a:lnTo>
                    <a:lnTo>
                      <a:pt x="1306402" y="1472566"/>
                    </a:lnTo>
                    <a:lnTo>
                      <a:pt x="1309577" y="1478598"/>
                    </a:lnTo>
                    <a:lnTo>
                      <a:pt x="1312751" y="1484313"/>
                    </a:lnTo>
                    <a:lnTo>
                      <a:pt x="1315926" y="1489393"/>
                    </a:lnTo>
                    <a:lnTo>
                      <a:pt x="1319418" y="1494791"/>
                    </a:lnTo>
                    <a:lnTo>
                      <a:pt x="1322910" y="1499871"/>
                    </a:lnTo>
                    <a:lnTo>
                      <a:pt x="1326719" y="1504951"/>
                    </a:lnTo>
                    <a:lnTo>
                      <a:pt x="1330528" y="1509713"/>
                    </a:lnTo>
                    <a:lnTo>
                      <a:pt x="1334655" y="1514158"/>
                    </a:lnTo>
                    <a:lnTo>
                      <a:pt x="1339100" y="1518603"/>
                    </a:lnTo>
                    <a:lnTo>
                      <a:pt x="1343544" y="1523048"/>
                    </a:lnTo>
                    <a:lnTo>
                      <a:pt x="1347988" y="1527176"/>
                    </a:lnTo>
                    <a:lnTo>
                      <a:pt x="1352432" y="1530986"/>
                    </a:lnTo>
                    <a:lnTo>
                      <a:pt x="1357512" y="1534796"/>
                    </a:lnTo>
                    <a:lnTo>
                      <a:pt x="1362591" y="1538288"/>
                    </a:lnTo>
                    <a:lnTo>
                      <a:pt x="1372749" y="1545273"/>
                    </a:lnTo>
                    <a:lnTo>
                      <a:pt x="1383543" y="1551941"/>
                    </a:lnTo>
                    <a:lnTo>
                      <a:pt x="1394336" y="1557656"/>
                    </a:lnTo>
                    <a:lnTo>
                      <a:pt x="1405129" y="1563688"/>
                    </a:lnTo>
                    <a:lnTo>
                      <a:pt x="1416240" y="1569086"/>
                    </a:lnTo>
                    <a:lnTo>
                      <a:pt x="1427986" y="1573848"/>
                    </a:lnTo>
                    <a:lnTo>
                      <a:pt x="1439731" y="1578611"/>
                    </a:lnTo>
                    <a:lnTo>
                      <a:pt x="1451477" y="1583056"/>
                    </a:lnTo>
                    <a:lnTo>
                      <a:pt x="1463540" y="1586866"/>
                    </a:lnTo>
                    <a:lnTo>
                      <a:pt x="1475921" y="1590358"/>
                    </a:lnTo>
                    <a:lnTo>
                      <a:pt x="1488619" y="1593216"/>
                    </a:lnTo>
                    <a:lnTo>
                      <a:pt x="1500999" y="1596073"/>
                    </a:lnTo>
                    <a:lnTo>
                      <a:pt x="1514015" y="1598613"/>
                    </a:lnTo>
                    <a:lnTo>
                      <a:pt x="1527348" y="1600201"/>
                    </a:lnTo>
                    <a:lnTo>
                      <a:pt x="1540363" y="1602106"/>
                    </a:lnTo>
                    <a:lnTo>
                      <a:pt x="1554331" y="1603058"/>
                    </a:lnTo>
                    <a:lnTo>
                      <a:pt x="1554331" y="1684973"/>
                    </a:lnTo>
                    <a:lnTo>
                      <a:pt x="1680359" y="1684973"/>
                    </a:lnTo>
                    <a:lnTo>
                      <a:pt x="1680359" y="1605916"/>
                    </a:lnTo>
                    <a:lnTo>
                      <a:pt x="1697819" y="1603693"/>
                    </a:lnTo>
                    <a:lnTo>
                      <a:pt x="1714326" y="1601471"/>
                    </a:lnTo>
                    <a:lnTo>
                      <a:pt x="1730516" y="1598613"/>
                    </a:lnTo>
                    <a:lnTo>
                      <a:pt x="1746071" y="1595121"/>
                    </a:lnTo>
                    <a:lnTo>
                      <a:pt x="1761626" y="1591628"/>
                    </a:lnTo>
                    <a:lnTo>
                      <a:pt x="1775912" y="1587818"/>
                    </a:lnTo>
                    <a:lnTo>
                      <a:pt x="1790197" y="1583373"/>
                    </a:lnTo>
                    <a:lnTo>
                      <a:pt x="1803212" y="1578293"/>
                    </a:lnTo>
                    <a:lnTo>
                      <a:pt x="1816228" y="1573531"/>
                    </a:lnTo>
                    <a:lnTo>
                      <a:pt x="1828926" y="1567816"/>
                    </a:lnTo>
                    <a:lnTo>
                      <a:pt x="1840672" y="1562101"/>
                    </a:lnTo>
                    <a:lnTo>
                      <a:pt x="1851782" y="1555751"/>
                    </a:lnTo>
                    <a:lnTo>
                      <a:pt x="1862576" y="1549083"/>
                    </a:lnTo>
                    <a:lnTo>
                      <a:pt x="1872734" y="1541781"/>
                    </a:lnTo>
                    <a:lnTo>
                      <a:pt x="1882575" y="1534478"/>
                    </a:lnTo>
                    <a:lnTo>
                      <a:pt x="1891464" y="1526858"/>
                    </a:lnTo>
                    <a:lnTo>
                      <a:pt x="1900035" y="1518286"/>
                    </a:lnTo>
                    <a:lnTo>
                      <a:pt x="1907971" y="1510031"/>
                    </a:lnTo>
                    <a:lnTo>
                      <a:pt x="1915590" y="1500823"/>
                    </a:lnTo>
                    <a:lnTo>
                      <a:pt x="1922256" y="1491616"/>
                    </a:lnTo>
                    <a:lnTo>
                      <a:pt x="1928605" y="1481773"/>
                    </a:lnTo>
                    <a:lnTo>
                      <a:pt x="1934319" y="1471613"/>
                    </a:lnTo>
                    <a:lnTo>
                      <a:pt x="1939716" y="1461136"/>
                    </a:lnTo>
                    <a:lnTo>
                      <a:pt x="1944160" y="1450341"/>
                    </a:lnTo>
                    <a:lnTo>
                      <a:pt x="1948287" y="1439228"/>
                    </a:lnTo>
                    <a:lnTo>
                      <a:pt x="1951779" y="1427798"/>
                    </a:lnTo>
                    <a:lnTo>
                      <a:pt x="1954954" y="1415416"/>
                    </a:lnTo>
                    <a:lnTo>
                      <a:pt x="1957493" y="1403351"/>
                    </a:lnTo>
                    <a:lnTo>
                      <a:pt x="1959398" y="1390333"/>
                    </a:lnTo>
                    <a:lnTo>
                      <a:pt x="1960985" y="1377633"/>
                    </a:lnTo>
                    <a:lnTo>
                      <a:pt x="1961620" y="1363981"/>
                    </a:lnTo>
                    <a:lnTo>
                      <a:pt x="1961938" y="1350011"/>
                    </a:lnTo>
                    <a:lnTo>
                      <a:pt x="1961620" y="1332866"/>
                    </a:lnTo>
                    <a:lnTo>
                      <a:pt x="1960985" y="1324611"/>
                    </a:lnTo>
                    <a:lnTo>
                      <a:pt x="1960350" y="1316038"/>
                    </a:lnTo>
                    <a:lnTo>
                      <a:pt x="1959398" y="1308418"/>
                    </a:lnTo>
                    <a:lnTo>
                      <a:pt x="1958128" y="1300481"/>
                    </a:lnTo>
                    <a:lnTo>
                      <a:pt x="1957176" y="1292861"/>
                    </a:lnTo>
                    <a:lnTo>
                      <a:pt x="1955271" y="1285558"/>
                    </a:lnTo>
                    <a:lnTo>
                      <a:pt x="1953684" y="1278256"/>
                    </a:lnTo>
                    <a:lnTo>
                      <a:pt x="1951779" y="1271271"/>
                    </a:lnTo>
                    <a:lnTo>
                      <a:pt x="1949875" y="1264286"/>
                    </a:lnTo>
                    <a:lnTo>
                      <a:pt x="1947335" y="1257618"/>
                    </a:lnTo>
                    <a:lnTo>
                      <a:pt x="1944795" y="1250951"/>
                    </a:lnTo>
                    <a:lnTo>
                      <a:pt x="1942256" y="1244601"/>
                    </a:lnTo>
                    <a:lnTo>
                      <a:pt x="1939081" y="1238251"/>
                    </a:lnTo>
                    <a:lnTo>
                      <a:pt x="1935907" y="1232536"/>
                    </a:lnTo>
                    <a:lnTo>
                      <a:pt x="1929240" y="1221106"/>
                    </a:lnTo>
                    <a:lnTo>
                      <a:pt x="1922256" y="1210311"/>
                    </a:lnTo>
                    <a:lnTo>
                      <a:pt x="1914637" y="1200151"/>
                    </a:lnTo>
                    <a:lnTo>
                      <a:pt x="1907019" y="1190626"/>
                    </a:lnTo>
                    <a:lnTo>
                      <a:pt x="1898448" y="1182053"/>
                    </a:lnTo>
                    <a:lnTo>
                      <a:pt x="1890194" y="1173798"/>
                    </a:lnTo>
                    <a:lnTo>
                      <a:pt x="1880988" y="1166178"/>
                    </a:lnTo>
                    <a:lnTo>
                      <a:pt x="1872099" y="1159510"/>
                    </a:lnTo>
                    <a:lnTo>
                      <a:pt x="1861306" y="1152843"/>
                    </a:lnTo>
                    <a:lnTo>
                      <a:pt x="1848608" y="1145223"/>
                    </a:lnTo>
                    <a:lnTo>
                      <a:pt x="1834005" y="1136968"/>
                    </a:lnTo>
                    <a:lnTo>
                      <a:pt x="1817180" y="1128078"/>
                    </a:lnTo>
                    <a:lnTo>
                      <a:pt x="1798451" y="1118553"/>
                    </a:lnTo>
                    <a:lnTo>
                      <a:pt x="1777499" y="1108075"/>
                    </a:lnTo>
                    <a:lnTo>
                      <a:pt x="1754642" y="1097280"/>
                    </a:lnTo>
                    <a:lnTo>
                      <a:pt x="1729881" y="1085215"/>
                    </a:lnTo>
                    <a:lnTo>
                      <a:pt x="1700358" y="1071880"/>
                    </a:lnTo>
                    <a:lnTo>
                      <a:pt x="1674327" y="1059180"/>
                    </a:lnTo>
                    <a:lnTo>
                      <a:pt x="1651471" y="1047750"/>
                    </a:lnTo>
                    <a:lnTo>
                      <a:pt x="1631472" y="1037590"/>
                    </a:lnTo>
                    <a:lnTo>
                      <a:pt x="1614329" y="1028383"/>
                    </a:lnTo>
                    <a:lnTo>
                      <a:pt x="1600679" y="1020445"/>
                    </a:lnTo>
                    <a:lnTo>
                      <a:pt x="1589568" y="1013778"/>
                    </a:lnTo>
                    <a:lnTo>
                      <a:pt x="1581949" y="1008380"/>
                    </a:lnTo>
                    <a:lnTo>
                      <a:pt x="1578775" y="1005840"/>
                    </a:lnTo>
                    <a:lnTo>
                      <a:pt x="1575918" y="1002665"/>
                    </a:lnTo>
                    <a:lnTo>
                      <a:pt x="1573378" y="999808"/>
                    </a:lnTo>
                    <a:lnTo>
                      <a:pt x="1570838" y="996315"/>
                    </a:lnTo>
                    <a:lnTo>
                      <a:pt x="1568299" y="992823"/>
                    </a:lnTo>
                    <a:lnTo>
                      <a:pt x="1566394" y="989013"/>
                    </a:lnTo>
                    <a:lnTo>
                      <a:pt x="1564489" y="985203"/>
                    </a:lnTo>
                    <a:lnTo>
                      <a:pt x="1562902" y="981075"/>
                    </a:lnTo>
                    <a:lnTo>
                      <a:pt x="1560998" y="976630"/>
                    </a:lnTo>
                    <a:lnTo>
                      <a:pt x="1560045" y="971868"/>
                    </a:lnTo>
                    <a:lnTo>
                      <a:pt x="1559093" y="967105"/>
                    </a:lnTo>
                    <a:lnTo>
                      <a:pt x="1557823" y="962025"/>
                    </a:lnTo>
                    <a:lnTo>
                      <a:pt x="1557188" y="956310"/>
                    </a:lnTo>
                    <a:lnTo>
                      <a:pt x="1556871" y="950595"/>
                    </a:lnTo>
                    <a:lnTo>
                      <a:pt x="1556236" y="938848"/>
                    </a:lnTo>
                    <a:lnTo>
                      <a:pt x="1556553" y="931863"/>
                    </a:lnTo>
                    <a:lnTo>
                      <a:pt x="1557188" y="924878"/>
                    </a:lnTo>
                    <a:lnTo>
                      <a:pt x="1557823" y="918528"/>
                    </a:lnTo>
                    <a:lnTo>
                      <a:pt x="1559410" y="913130"/>
                    </a:lnTo>
                    <a:lnTo>
                      <a:pt x="1560998" y="907415"/>
                    </a:lnTo>
                    <a:lnTo>
                      <a:pt x="1563537" y="902653"/>
                    </a:lnTo>
                    <a:lnTo>
                      <a:pt x="1566077" y="898525"/>
                    </a:lnTo>
                    <a:lnTo>
                      <a:pt x="1568616" y="894398"/>
                    </a:lnTo>
                    <a:lnTo>
                      <a:pt x="1572108" y="890905"/>
                    </a:lnTo>
                    <a:lnTo>
                      <a:pt x="1575600" y="888048"/>
                    </a:lnTo>
                    <a:lnTo>
                      <a:pt x="1579727" y="885190"/>
                    </a:lnTo>
                    <a:lnTo>
                      <a:pt x="1584489" y="882968"/>
                    </a:lnTo>
                    <a:lnTo>
                      <a:pt x="1589251" y="881698"/>
                    </a:lnTo>
                    <a:lnTo>
                      <a:pt x="1594647" y="880745"/>
                    </a:lnTo>
                    <a:lnTo>
                      <a:pt x="1600361" y="879793"/>
                    </a:lnTo>
                    <a:lnTo>
                      <a:pt x="1606393" y="879475"/>
                    </a:lnTo>
                    <a:lnTo>
                      <a:pt x="1613694" y="879793"/>
                    </a:lnTo>
                    <a:lnTo>
                      <a:pt x="1620678" y="880745"/>
                    </a:lnTo>
                    <a:lnTo>
                      <a:pt x="1626710" y="882015"/>
                    </a:lnTo>
                    <a:lnTo>
                      <a:pt x="1632106" y="883920"/>
                    </a:lnTo>
                    <a:lnTo>
                      <a:pt x="1636551" y="886143"/>
                    </a:lnTo>
                    <a:lnTo>
                      <a:pt x="1640995" y="889318"/>
                    </a:lnTo>
                    <a:lnTo>
                      <a:pt x="1642582" y="890905"/>
                    </a:lnTo>
                    <a:lnTo>
                      <a:pt x="1644487" y="892810"/>
                    </a:lnTo>
                    <a:lnTo>
                      <a:pt x="1645757" y="894715"/>
                    </a:lnTo>
                    <a:lnTo>
                      <a:pt x="1647027" y="896620"/>
                    </a:lnTo>
                    <a:lnTo>
                      <a:pt x="1649249" y="901700"/>
                    </a:lnTo>
                    <a:lnTo>
                      <a:pt x="1651471" y="907733"/>
                    </a:lnTo>
                    <a:lnTo>
                      <a:pt x="1652741" y="915035"/>
                    </a:lnTo>
                    <a:lnTo>
                      <a:pt x="1654011" y="923608"/>
                    </a:lnTo>
                    <a:lnTo>
                      <a:pt x="1655280" y="933450"/>
                    </a:lnTo>
                    <a:lnTo>
                      <a:pt x="1655915" y="944245"/>
                    </a:lnTo>
                    <a:lnTo>
                      <a:pt x="1656233" y="956310"/>
                    </a:lnTo>
                    <a:lnTo>
                      <a:pt x="1656550" y="969645"/>
                    </a:lnTo>
                    <a:lnTo>
                      <a:pt x="1656550" y="1004570"/>
                    </a:lnTo>
                    <a:lnTo>
                      <a:pt x="1930193" y="1004570"/>
                    </a:lnTo>
                    <a:lnTo>
                      <a:pt x="1932097" y="981393"/>
                    </a:lnTo>
                    <a:lnTo>
                      <a:pt x="1932732" y="972503"/>
                    </a:lnTo>
                    <a:lnTo>
                      <a:pt x="1932732" y="964883"/>
                    </a:lnTo>
                    <a:lnTo>
                      <a:pt x="1932732" y="953453"/>
                    </a:lnTo>
                    <a:lnTo>
                      <a:pt x="1932097" y="942340"/>
                    </a:lnTo>
                    <a:lnTo>
                      <a:pt x="1930510" y="931545"/>
                    </a:lnTo>
                    <a:lnTo>
                      <a:pt x="1928923" y="920750"/>
                    </a:lnTo>
                    <a:lnTo>
                      <a:pt x="1926701" y="910590"/>
                    </a:lnTo>
                    <a:lnTo>
                      <a:pt x="1923844" y="900748"/>
                    </a:lnTo>
                    <a:lnTo>
                      <a:pt x="1920987" y="891223"/>
                    </a:lnTo>
                    <a:lnTo>
                      <a:pt x="1916860" y="881698"/>
                    </a:lnTo>
                    <a:lnTo>
                      <a:pt x="1912733" y="873125"/>
                    </a:lnTo>
                    <a:lnTo>
                      <a:pt x="1908288" y="864235"/>
                    </a:lnTo>
                    <a:lnTo>
                      <a:pt x="1903209" y="855980"/>
                    </a:lnTo>
                    <a:lnTo>
                      <a:pt x="1897495" y="847725"/>
                    </a:lnTo>
                    <a:lnTo>
                      <a:pt x="1891146" y="840105"/>
                    </a:lnTo>
                    <a:lnTo>
                      <a:pt x="1884480" y="832485"/>
                    </a:lnTo>
                    <a:lnTo>
                      <a:pt x="1877496" y="825500"/>
                    </a:lnTo>
                    <a:lnTo>
                      <a:pt x="1869877" y="818833"/>
                    </a:lnTo>
                    <a:lnTo>
                      <a:pt x="1861623" y="812165"/>
                    </a:lnTo>
                    <a:lnTo>
                      <a:pt x="1853370" y="806450"/>
                    </a:lnTo>
                    <a:lnTo>
                      <a:pt x="1844163" y="800418"/>
                    </a:lnTo>
                    <a:lnTo>
                      <a:pt x="1834322" y="795020"/>
                    </a:lnTo>
                    <a:lnTo>
                      <a:pt x="1824164" y="789623"/>
                    </a:lnTo>
                    <a:lnTo>
                      <a:pt x="1813688" y="784860"/>
                    </a:lnTo>
                    <a:lnTo>
                      <a:pt x="1802577" y="780098"/>
                    </a:lnTo>
                    <a:lnTo>
                      <a:pt x="1790832" y="775970"/>
                    </a:lnTo>
                    <a:lnTo>
                      <a:pt x="1779086" y="772160"/>
                    </a:lnTo>
                    <a:lnTo>
                      <a:pt x="1766388" y="768350"/>
                    </a:lnTo>
                    <a:lnTo>
                      <a:pt x="1753055" y="765175"/>
                    </a:lnTo>
                    <a:lnTo>
                      <a:pt x="1739405" y="762000"/>
                    </a:lnTo>
                    <a:lnTo>
                      <a:pt x="1725754" y="759778"/>
                    </a:lnTo>
                    <a:lnTo>
                      <a:pt x="1710834" y="757238"/>
                    </a:lnTo>
                    <a:lnTo>
                      <a:pt x="1695914" y="755015"/>
                    </a:lnTo>
                    <a:lnTo>
                      <a:pt x="1680359" y="753428"/>
                    </a:lnTo>
                    <a:lnTo>
                      <a:pt x="1680359" y="686118"/>
                    </a:lnTo>
                    <a:lnTo>
                      <a:pt x="1554331" y="686118"/>
                    </a:lnTo>
                    <a:close/>
                    <a:moveTo>
                      <a:pt x="1619408" y="0"/>
                    </a:moveTo>
                    <a:lnTo>
                      <a:pt x="2640012" y="871220"/>
                    </a:lnTo>
                    <a:lnTo>
                      <a:pt x="2113362" y="871220"/>
                    </a:lnTo>
                    <a:lnTo>
                      <a:pt x="2274944" y="1871663"/>
                    </a:lnTo>
                    <a:lnTo>
                      <a:pt x="963555" y="1871663"/>
                    </a:lnTo>
                    <a:lnTo>
                      <a:pt x="1103234" y="871220"/>
                    </a:lnTo>
                    <a:lnTo>
                      <a:pt x="598487" y="871220"/>
                    </a:lnTo>
                    <a:lnTo>
                      <a:pt x="1619408" y="0"/>
                    </a:lnTo>
                    <a:close/>
                  </a:path>
                </a:pathLst>
              </a:custGeom>
              <a:solidFill>
                <a:schemeClr val="bg1"/>
              </a:solidFill>
              <a:ln>
                <a:noFill/>
              </a:ln>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sz="2399" dirty="0">
                  <a:solidFill>
                    <a:srgbClr val="FFFFFF"/>
                  </a:solidFill>
                  <a:latin typeface="微软雅黑" panose="020B0503020204020204" pitchFamily="34" charset="-122"/>
                  <a:ea typeface="微软雅黑" panose="020B0503020204020204" pitchFamily="34" charset="-122"/>
                  <a:cs typeface="+mn-ea"/>
                  <a:sym typeface="+mn-lt"/>
                </a:endParaRPr>
              </a:p>
            </p:txBody>
          </p:sp>
        </p:grpSp>
        <p:grpSp>
          <p:nvGrpSpPr>
            <p:cNvPr id="12" name="组合 7"/>
            <p:cNvGrpSpPr/>
            <p:nvPr/>
          </p:nvGrpSpPr>
          <p:grpSpPr>
            <a:xfrm>
              <a:off x="6461565" y="1778131"/>
              <a:ext cx="465264" cy="465265"/>
              <a:chOff x="6456517" y="1778131"/>
              <a:chExt cx="465264" cy="465265"/>
            </a:xfrm>
          </p:grpSpPr>
          <p:sp>
            <p:nvSpPr>
              <p:cNvPr id="47" name="椭圆 46"/>
              <p:cNvSpPr/>
              <p:nvPr/>
            </p:nvSpPr>
            <p:spPr>
              <a:xfrm flipH="1">
                <a:off x="6456517" y="1778131"/>
                <a:ext cx="465264" cy="465265"/>
              </a:xfrm>
              <a:prstGeom prst="ellipse">
                <a:avLst/>
              </a:prstGeom>
              <a:solidFill>
                <a:srgbClr val="18478F"/>
              </a:solidFill>
              <a:ln w="28575" cap="flat">
                <a:noFill/>
                <a:prstDash val="solid"/>
                <a:miter lim="800000"/>
                <a:headEnd/>
                <a:tailEnd/>
              </a:ln>
              <a:effectLst>
                <a:outerShdw blurRad="228600" dist="228600" dir="5400000" algn="t" rotWithShape="0">
                  <a:schemeClr val="tx1">
                    <a:lumMod val="85000"/>
                    <a:lumOff val="15000"/>
                    <a:alpha val="28000"/>
                  </a:schemeClr>
                </a:outerShdw>
              </a:effectLst>
            </p:spPr>
            <p:txBody>
              <a:bodyPr vert="horz" wrap="square" lIns="121882" tIns="60941" rIns="121882" bIns="60941" numCol="1" anchor="t" anchorCtr="0" compatLnSpc="1">
                <a:prstTxWarp prst="textNoShape">
                  <a:avLst/>
                </a:prstTxWarp>
              </a:bodyPr>
              <a:lstStyle/>
              <a:p>
                <a:endParaRPr lang="zh-CN" altLang="en-US" sz="2399" dirty="0">
                  <a:solidFill>
                    <a:prstClr val="black"/>
                  </a:solidFill>
                  <a:latin typeface="微软雅黑" panose="020B0503020204020204" pitchFamily="34" charset="-122"/>
                  <a:ea typeface="微软雅黑" panose="020B0503020204020204" pitchFamily="34" charset="-122"/>
                  <a:cs typeface="+mn-ea"/>
                  <a:sym typeface="+mn-lt"/>
                </a:endParaRPr>
              </a:p>
            </p:txBody>
          </p:sp>
          <p:sp>
            <p:nvSpPr>
              <p:cNvPr id="56" name="KSO_Shape"/>
              <p:cNvSpPr>
                <a:spLocks/>
              </p:cNvSpPr>
              <p:nvPr/>
            </p:nvSpPr>
            <p:spPr bwMode="auto">
              <a:xfrm>
                <a:off x="6553927" y="1904372"/>
                <a:ext cx="280592" cy="212782"/>
              </a:xfrm>
              <a:custGeom>
                <a:avLst/>
                <a:gdLst>
                  <a:gd name="T0" fmla="*/ 104753 w 3040062"/>
                  <a:gd name="T1" fmla="*/ 1241540 h 2303463"/>
                  <a:gd name="T2" fmla="*/ 251725 w 3040062"/>
                  <a:gd name="T3" fmla="*/ 1260899 h 2303463"/>
                  <a:gd name="T4" fmla="*/ 265692 w 3040062"/>
                  <a:gd name="T5" fmla="*/ 1110467 h 2303463"/>
                  <a:gd name="T6" fmla="*/ 844867 w 3040062"/>
                  <a:gd name="T7" fmla="*/ 970596 h 2303463"/>
                  <a:gd name="T8" fmla="*/ 870584 w 3040062"/>
                  <a:gd name="T9" fmla="*/ 987377 h 2303463"/>
                  <a:gd name="T10" fmla="*/ 872172 w 3040062"/>
                  <a:gd name="T11" fmla="*/ 1402771 h 2303463"/>
                  <a:gd name="T12" fmla="*/ 848359 w 3040062"/>
                  <a:gd name="T13" fmla="*/ 1421768 h 2303463"/>
                  <a:gd name="T14" fmla="*/ 615315 w 3040062"/>
                  <a:gd name="T15" fmla="*/ 1415119 h 2303463"/>
                  <a:gd name="T16" fmla="*/ 603250 w 3040062"/>
                  <a:gd name="T17" fmla="*/ 1002891 h 2303463"/>
                  <a:gd name="T18" fmla="*/ 617855 w 3040062"/>
                  <a:gd name="T19" fmla="*/ 975662 h 2303463"/>
                  <a:gd name="T20" fmla="*/ 1240437 w 3040062"/>
                  <a:gd name="T21" fmla="*/ 749300 h 2303463"/>
                  <a:gd name="T22" fmla="*/ 1265867 w 3040062"/>
                  <a:gd name="T23" fmla="*/ 766421 h 2303463"/>
                  <a:gd name="T24" fmla="*/ 1267138 w 3040062"/>
                  <a:gd name="T25" fmla="*/ 1402743 h 2303463"/>
                  <a:gd name="T26" fmla="*/ 1243616 w 3040062"/>
                  <a:gd name="T27" fmla="*/ 1421766 h 2303463"/>
                  <a:gd name="T28" fmla="*/ 1010298 w 3040062"/>
                  <a:gd name="T29" fmla="*/ 1415108 h 2303463"/>
                  <a:gd name="T30" fmla="*/ 998537 w 3040062"/>
                  <a:gd name="T31" fmla="*/ 782273 h 2303463"/>
                  <a:gd name="T32" fmla="*/ 1012841 w 3040062"/>
                  <a:gd name="T33" fmla="*/ 755007 h 2303463"/>
                  <a:gd name="T34" fmla="*/ 2175011 w 3040062"/>
                  <a:gd name="T35" fmla="*/ 666432 h 2303463"/>
                  <a:gd name="T36" fmla="*/ 2235666 w 3040062"/>
                  <a:gd name="T37" fmla="*/ 692135 h 2303463"/>
                  <a:gd name="T38" fmla="*/ 2277268 w 3040062"/>
                  <a:gd name="T39" fmla="*/ 742271 h 2303463"/>
                  <a:gd name="T40" fmla="*/ 2290605 w 3040062"/>
                  <a:gd name="T41" fmla="*/ 1286150 h 2303463"/>
                  <a:gd name="T42" fmla="*/ 2948603 w 3040062"/>
                  <a:gd name="T43" fmla="*/ 1365796 h 2303463"/>
                  <a:gd name="T44" fmla="*/ 3005765 w 3040062"/>
                  <a:gd name="T45" fmla="*/ 1408316 h 2303463"/>
                  <a:gd name="T46" fmla="*/ 3036887 w 3040062"/>
                  <a:gd name="T47" fmla="*/ 1473366 h 2303463"/>
                  <a:gd name="T48" fmla="*/ 3035616 w 3040062"/>
                  <a:gd name="T49" fmla="*/ 2191451 h 2303463"/>
                  <a:gd name="T50" fmla="*/ 3001319 w 3040062"/>
                  <a:gd name="T51" fmla="*/ 2254597 h 2303463"/>
                  <a:gd name="T52" fmla="*/ 2941934 w 3040062"/>
                  <a:gd name="T53" fmla="*/ 2294578 h 2303463"/>
                  <a:gd name="T54" fmla="*/ 2171200 w 3040062"/>
                  <a:gd name="T55" fmla="*/ 2303146 h 2303463"/>
                  <a:gd name="T56" fmla="*/ 2113403 w 3040062"/>
                  <a:gd name="T57" fmla="*/ 2292040 h 2303463"/>
                  <a:gd name="T58" fmla="*/ 1552263 w 3040062"/>
                  <a:gd name="T59" fmla="*/ 1741815 h 2303463"/>
                  <a:gd name="T60" fmla="*/ 1526223 w 3040062"/>
                  <a:gd name="T61" fmla="*/ 1686919 h 2303463"/>
                  <a:gd name="T62" fmla="*/ 1529081 w 3040062"/>
                  <a:gd name="T63" fmla="*/ 1626946 h 2303463"/>
                  <a:gd name="T64" fmla="*/ 1560520 w 3040062"/>
                  <a:gd name="T65" fmla="*/ 1574272 h 2303463"/>
                  <a:gd name="T66" fmla="*/ 1612919 w 3040062"/>
                  <a:gd name="T67" fmla="*/ 1542858 h 2303463"/>
                  <a:gd name="T68" fmla="*/ 1673891 w 3040062"/>
                  <a:gd name="T69" fmla="*/ 1539685 h 2303463"/>
                  <a:gd name="T70" fmla="*/ 1728513 w 3040062"/>
                  <a:gd name="T71" fmla="*/ 1565705 h 2303463"/>
                  <a:gd name="T72" fmla="*/ 2024167 w 3040062"/>
                  <a:gd name="T73" fmla="*/ 760992 h 2303463"/>
                  <a:gd name="T74" fmla="*/ 2057829 w 3040062"/>
                  <a:gd name="T75" fmla="*/ 704828 h 2303463"/>
                  <a:gd name="T76" fmla="*/ 2113721 w 3040062"/>
                  <a:gd name="T77" fmla="*/ 670875 h 2303463"/>
                  <a:gd name="T78" fmla="*/ 1640947 w 3040062"/>
                  <a:gd name="T79" fmla="*/ 485773 h 2303463"/>
                  <a:gd name="T80" fmla="*/ 1662436 w 3040062"/>
                  <a:gd name="T81" fmla="*/ 507334 h 2303463"/>
                  <a:gd name="T82" fmla="*/ 1658328 w 3040062"/>
                  <a:gd name="T83" fmla="*/ 1408133 h 2303463"/>
                  <a:gd name="T84" fmla="*/ 1631151 w 3040062"/>
                  <a:gd name="T85" fmla="*/ 1422401 h 2303463"/>
                  <a:gd name="T86" fmla="*/ 1401409 w 3040062"/>
                  <a:gd name="T87" fmla="*/ 1410669 h 2303463"/>
                  <a:gd name="T88" fmla="*/ 1394457 w 3040062"/>
                  <a:gd name="T89" fmla="*/ 510505 h 2303463"/>
                  <a:gd name="T90" fmla="*/ 1413734 w 3040062"/>
                  <a:gd name="T91" fmla="*/ 486725 h 2303463"/>
                  <a:gd name="T92" fmla="*/ 2856582 w 3040062"/>
                  <a:gd name="T93" fmla="*/ 2539 h 2303463"/>
                  <a:gd name="T94" fmla="*/ 2942924 w 3040062"/>
                  <a:gd name="T95" fmla="*/ 45384 h 2303463"/>
                  <a:gd name="T96" fmla="*/ 3001649 w 3040062"/>
                  <a:gd name="T97" fmla="*/ 130121 h 2303463"/>
                  <a:gd name="T98" fmla="*/ 3021012 w 3040062"/>
                  <a:gd name="T99" fmla="*/ 1276768 h 2303463"/>
                  <a:gd name="T100" fmla="*/ 2944193 w 3040062"/>
                  <a:gd name="T101" fmla="*/ 1247252 h 2303463"/>
                  <a:gd name="T102" fmla="*/ 374889 w 3040062"/>
                  <a:gd name="T103" fmla="*/ 1959424 h 2303463"/>
                  <a:gd name="T104" fmla="*/ 127291 w 3040062"/>
                  <a:gd name="T105" fmla="*/ 2259336 h 2303463"/>
                  <a:gd name="T106" fmla="*/ 50472 w 3040062"/>
                  <a:gd name="T107" fmla="*/ 2198402 h 2303463"/>
                  <a:gd name="T108" fmla="*/ 6349 w 3040062"/>
                  <a:gd name="T109" fmla="*/ 2100970 h 2303463"/>
                  <a:gd name="T110" fmla="*/ 3809 w 3040062"/>
                  <a:gd name="T111" fmla="*/ 183438 h 2303463"/>
                  <a:gd name="T112" fmla="*/ 44441 w 3040062"/>
                  <a:gd name="T113" fmla="*/ 83468 h 2303463"/>
                  <a:gd name="T114" fmla="*/ 118720 w 3040062"/>
                  <a:gd name="T115" fmla="*/ 17773 h 2303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040062" h="2303463">
                    <a:moveTo>
                      <a:pt x="124116" y="1098725"/>
                    </a:moveTo>
                    <a:lnTo>
                      <a:pt x="120307" y="1099042"/>
                    </a:lnTo>
                    <a:lnTo>
                      <a:pt x="116498" y="1099994"/>
                    </a:lnTo>
                    <a:lnTo>
                      <a:pt x="113324" y="1101898"/>
                    </a:lnTo>
                    <a:lnTo>
                      <a:pt x="110467" y="1104120"/>
                    </a:lnTo>
                    <a:lnTo>
                      <a:pt x="108245" y="1107294"/>
                    </a:lnTo>
                    <a:lnTo>
                      <a:pt x="106340" y="1110467"/>
                    </a:lnTo>
                    <a:lnTo>
                      <a:pt x="105071" y="1114276"/>
                    </a:lnTo>
                    <a:lnTo>
                      <a:pt x="104753" y="1118084"/>
                    </a:lnTo>
                    <a:lnTo>
                      <a:pt x="104753" y="1241540"/>
                    </a:lnTo>
                    <a:lnTo>
                      <a:pt x="105071" y="1245348"/>
                    </a:lnTo>
                    <a:lnTo>
                      <a:pt x="106340" y="1249157"/>
                    </a:lnTo>
                    <a:lnTo>
                      <a:pt x="108245" y="1252330"/>
                    </a:lnTo>
                    <a:lnTo>
                      <a:pt x="110467" y="1255187"/>
                    </a:lnTo>
                    <a:lnTo>
                      <a:pt x="113324" y="1257726"/>
                    </a:lnTo>
                    <a:lnTo>
                      <a:pt x="116498" y="1259312"/>
                    </a:lnTo>
                    <a:lnTo>
                      <a:pt x="120307" y="1260899"/>
                    </a:lnTo>
                    <a:lnTo>
                      <a:pt x="124116" y="1261217"/>
                    </a:lnTo>
                    <a:lnTo>
                      <a:pt x="247598" y="1261217"/>
                    </a:lnTo>
                    <a:lnTo>
                      <a:pt x="251725" y="1260899"/>
                    </a:lnTo>
                    <a:lnTo>
                      <a:pt x="255216" y="1259312"/>
                    </a:lnTo>
                    <a:lnTo>
                      <a:pt x="258708" y="1257726"/>
                    </a:lnTo>
                    <a:lnTo>
                      <a:pt x="261565" y="1255187"/>
                    </a:lnTo>
                    <a:lnTo>
                      <a:pt x="264105" y="1252330"/>
                    </a:lnTo>
                    <a:lnTo>
                      <a:pt x="265692" y="1249157"/>
                    </a:lnTo>
                    <a:lnTo>
                      <a:pt x="266644" y="1245348"/>
                    </a:lnTo>
                    <a:lnTo>
                      <a:pt x="266961" y="1241540"/>
                    </a:lnTo>
                    <a:lnTo>
                      <a:pt x="266961" y="1118084"/>
                    </a:lnTo>
                    <a:lnTo>
                      <a:pt x="266644" y="1114276"/>
                    </a:lnTo>
                    <a:lnTo>
                      <a:pt x="265692" y="1110467"/>
                    </a:lnTo>
                    <a:lnTo>
                      <a:pt x="264105" y="1107294"/>
                    </a:lnTo>
                    <a:lnTo>
                      <a:pt x="261565" y="1104120"/>
                    </a:lnTo>
                    <a:lnTo>
                      <a:pt x="258708" y="1101898"/>
                    </a:lnTo>
                    <a:lnTo>
                      <a:pt x="255216" y="1099994"/>
                    </a:lnTo>
                    <a:lnTo>
                      <a:pt x="251725" y="1099042"/>
                    </a:lnTo>
                    <a:lnTo>
                      <a:pt x="247598" y="1098725"/>
                    </a:lnTo>
                    <a:lnTo>
                      <a:pt x="124116" y="1098725"/>
                    </a:lnTo>
                    <a:close/>
                    <a:moveTo>
                      <a:pt x="636270" y="969963"/>
                    </a:moveTo>
                    <a:lnTo>
                      <a:pt x="841692" y="969963"/>
                    </a:lnTo>
                    <a:lnTo>
                      <a:pt x="844867" y="970596"/>
                    </a:lnTo>
                    <a:lnTo>
                      <a:pt x="848359" y="970913"/>
                    </a:lnTo>
                    <a:lnTo>
                      <a:pt x="851534" y="971546"/>
                    </a:lnTo>
                    <a:lnTo>
                      <a:pt x="854709" y="972813"/>
                    </a:lnTo>
                    <a:lnTo>
                      <a:pt x="857567" y="974396"/>
                    </a:lnTo>
                    <a:lnTo>
                      <a:pt x="860107" y="975662"/>
                    </a:lnTo>
                    <a:lnTo>
                      <a:pt x="862647" y="977878"/>
                    </a:lnTo>
                    <a:lnTo>
                      <a:pt x="865187" y="979778"/>
                    </a:lnTo>
                    <a:lnTo>
                      <a:pt x="867092" y="982311"/>
                    </a:lnTo>
                    <a:lnTo>
                      <a:pt x="868997" y="984844"/>
                    </a:lnTo>
                    <a:lnTo>
                      <a:pt x="870584" y="987377"/>
                    </a:lnTo>
                    <a:lnTo>
                      <a:pt x="872172" y="990226"/>
                    </a:lnTo>
                    <a:lnTo>
                      <a:pt x="873124" y="993076"/>
                    </a:lnTo>
                    <a:lnTo>
                      <a:pt x="873760" y="996242"/>
                    </a:lnTo>
                    <a:lnTo>
                      <a:pt x="874712" y="999725"/>
                    </a:lnTo>
                    <a:lnTo>
                      <a:pt x="874712" y="1002891"/>
                    </a:lnTo>
                    <a:lnTo>
                      <a:pt x="874712" y="1389790"/>
                    </a:lnTo>
                    <a:lnTo>
                      <a:pt x="874712" y="1393273"/>
                    </a:lnTo>
                    <a:lnTo>
                      <a:pt x="873760" y="1396439"/>
                    </a:lnTo>
                    <a:lnTo>
                      <a:pt x="873124" y="1399605"/>
                    </a:lnTo>
                    <a:lnTo>
                      <a:pt x="872172" y="1402771"/>
                    </a:lnTo>
                    <a:lnTo>
                      <a:pt x="870584" y="1405304"/>
                    </a:lnTo>
                    <a:lnTo>
                      <a:pt x="868997" y="1408154"/>
                    </a:lnTo>
                    <a:lnTo>
                      <a:pt x="867092" y="1410686"/>
                    </a:lnTo>
                    <a:lnTo>
                      <a:pt x="865187" y="1413219"/>
                    </a:lnTo>
                    <a:lnTo>
                      <a:pt x="862647" y="1415119"/>
                    </a:lnTo>
                    <a:lnTo>
                      <a:pt x="860107" y="1417019"/>
                    </a:lnTo>
                    <a:lnTo>
                      <a:pt x="857567" y="1418602"/>
                    </a:lnTo>
                    <a:lnTo>
                      <a:pt x="854709" y="1420185"/>
                    </a:lnTo>
                    <a:lnTo>
                      <a:pt x="851534" y="1421135"/>
                    </a:lnTo>
                    <a:lnTo>
                      <a:pt x="848359" y="1421768"/>
                    </a:lnTo>
                    <a:lnTo>
                      <a:pt x="844867" y="1422401"/>
                    </a:lnTo>
                    <a:lnTo>
                      <a:pt x="841692" y="1422401"/>
                    </a:lnTo>
                    <a:lnTo>
                      <a:pt x="636270" y="1422401"/>
                    </a:lnTo>
                    <a:lnTo>
                      <a:pt x="632777" y="1422401"/>
                    </a:lnTo>
                    <a:lnTo>
                      <a:pt x="629920" y="1421768"/>
                    </a:lnTo>
                    <a:lnTo>
                      <a:pt x="626745" y="1421135"/>
                    </a:lnTo>
                    <a:lnTo>
                      <a:pt x="623570" y="1420185"/>
                    </a:lnTo>
                    <a:lnTo>
                      <a:pt x="620713" y="1418602"/>
                    </a:lnTo>
                    <a:lnTo>
                      <a:pt x="617855" y="1417019"/>
                    </a:lnTo>
                    <a:lnTo>
                      <a:pt x="615315" y="1415119"/>
                    </a:lnTo>
                    <a:lnTo>
                      <a:pt x="613093" y="1413219"/>
                    </a:lnTo>
                    <a:lnTo>
                      <a:pt x="610870" y="1410686"/>
                    </a:lnTo>
                    <a:lnTo>
                      <a:pt x="608965" y="1408154"/>
                    </a:lnTo>
                    <a:lnTo>
                      <a:pt x="607378" y="1405304"/>
                    </a:lnTo>
                    <a:lnTo>
                      <a:pt x="606108" y="1402771"/>
                    </a:lnTo>
                    <a:lnTo>
                      <a:pt x="605155" y="1399605"/>
                    </a:lnTo>
                    <a:lnTo>
                      <a:pt x="603885" y="1396439"/>
                    </a:lnTo>
                    <a:lnTo>
                      <a:pt x="603568" y="1393273"/>
                    </a:lnTo>
                    <a:lnTo>
                      <a:pt x="603250" y="1389790"/>
                    </a:lnTo>
                    <a:lnTo>
                      <a:pt x="603250" y="1002891"/>
                    </a:lnTo>
                    <a:lnTo>
                      <a:pt x="603568" y="999725"/>
                    </a:lnTo>
                    <a:lnTo>
                      <a:pt x="603885" y="996242"/>
                    </a:lnTo>
                    <a:lnTo>
                      <a:pt x="605155" y="993076"/>
                    </a:lnTo>
                    <a:lnTo>
                      <a:pt x="606108" y="990226"/>
                    </a:lnTo>
                    <a:lnTo>
                      <a:pt x="607378" y="987377"/>
                    </a:lnTo>
                    <a:lnTo>
                      <a:pt x="608965" y="984844"/>
                    </a:lnTo>
                    <a:lnTo>
                      <a:pt x="610870" y="982311"/>
                    </a:lnTo>
                    <a:lnTo>
                      <a:pt x="613093" y="979778"/>
                    </a:lnTo>
                    <a:lnTo>
                      <a:pt x="615315" y="977878"/>
                    </a:lnTo>
                    <a:lnTo>
                      <a:pt x="617855" y="975662"/>
                    </a:lnTo>
                    <a:lnTo>
                      <a:pt x="620713" y="974396"/>
                    </a:lnTo>
                    <a:lnTo>
                      <a:pt x="623570" y="972813"/>
                    </a:lnTo>
                    <a:lnTo>
                      <a:pt x="626745" y="971546"/>
                    </a:lnTo>
                    <a:lnTo>
                      <a:pt x="629920" y="970913"/>
                    </a:lnTo>
                    <a:lnTo>
                      <a:pt x="632777" y="970596"/>
                    </a:lnTo>
                    <a:lnTo>
                      <a:pt x="636270" y="969963"/>
                    </a:lnTo>
                    <a:close/>
                    <a:moveTo>
                      <a:pt x="1027781" y="749300"/>
                    </a:moveTo>
                    <a:lnTo>
                      <a:pt x="1031278" y="749300"/>
                    </a:lnTo>
                    <a:lnTo>
                      <a:pt x="1236940" y="749300"/>
                    </a:lnTo>
                    <a:lnTo>
                      <a:pt x="1240437" y="749300"/>
                    </a:lnTo>
                    <a:lnTo>
                      <a:pt x="1243616" y="750251"/>
                    </a:lnTo>
                    <a:lnTo>
                      <a:pt x="1246476" y="750885"/>
                    </a:lnTo>
                    <a:lnTo>
                      <a:pt x="1249655" y="751837"/>
                    </a:lnTo>
                    <a:lnTo>
                      <a:pt x="1252516" y="753105"/>
                    </a:lnTo>
                    <a:lnTo>
                      <a:pt x="1255377" y="755007"/>
                    </a:lnTo>
                    <a:lnTo>
                      <a:pt x="1257920" y="756592"/>
                    </a:lnTo>
                    <a:lnTo>
                      <a:pt x="1260145" y="758812"/>
                    </a:lnTo>
                    <a:lnTo>
                      <a:pt x="1262370" y="761348"/>
                    </a:lnTo>
                    <a:lnTo>
                      <a:pt x="1264595" y="763567"/>
                    </a:lnTo>
                    <a:lnTo>
                      <a:pt x="1265867" y="766421"/>
                    </a:lnTo>
                    <a:lnTo>
                      <a:pt x="1267138" y="769274"/>
                    </a:lnTo>
                    <a:lnTo>
                      <a:pt x="1268410" y="772445"/>
                    </a:lnTo>
                    <a:lnTo>
                      <a:pt x="1269363" y="775615"/>
                    </a:lnTo>
                    <a:lnTo>
                      <a:pt x="1269681" y="778786"/>
                    </a:lnTo>
                    <a:lnTo>
                      <a:pt x="1269999" y="782273"/>
                    </a:lnTo>
                    <a:lnTo>
                      <a:pt x="1269999" y="1389744"/>
                    </a:lnTo>
                    <a:lnTo>
                      <a:pt x="1269681" y="1393231"/>
                    </a:lnTo>
                    <a:lnTo>
                      <a:pt x="1269363" y="1396402"/>
                    </a:lnTo>
                    <a:lnTo>
                      <a:pt x="1268410" y="1399572"/>
                    </a:lnTo>
                    <a:lnTo>
                      <a:pt x="1267138" y="1402743"/>
                    </a:lnTo>
                    <a:lnTo>
                      <a:pt x="1265867" y="1405279"/>
                    </a:lnTo>
                    <a:lnTo>
                      <a:pt x="1264595" y="1408133"/>
                    </a:lnTo>
                    <a:lnTo>
                      <a:pt x="1262370" y="1410669"/>
                    </a:lnTo>
                    <a:lnTo>
                      <a:pt x="1260145" y="1413206"/>
                    </a:lnTo>
                    <a:lnTo>
                      <a:pt x="1257920" y="1415108"/>
                    </a:lnTo>
                    <a:lnTo>
                      <a:pt x="1255377" y="1417010"/>
                    </a:lnTo>
                    <a:lnTo>
                      <a:pt x="1252516" y="1418595"/>
                    </a:lnTo>
                    <a:lnTo>
                      <a:pt x="1249655" y="1420181"/>
                    </a:lnTo>
                    <a:lnTo>
                      <a:pt x="1246476" y="1421132"/>
                    </a:lnTo>
                    <a:lnTo>
                      <a:pt x="1243616" y="1421766"/>
                    </a:lnTo>
                    <a:lnTo>
                      <a:pt x="1240437" y="1422400"/>
                    </a:lnTo>
                    <a:lnTo>
                      <a:pt x="1236940" y="1422400"/>
                    </a:lnTo>
                    <a:lnTo>
                      <a:pt x="1031278" y="1422400"/>
                    </a:lnTo>
                    <a:lnTo>
                      <a:pt x="1027781" y="1422400"/>
                    </a:lnTo>
                    <a:lnTo>
                      <a:pt x="1024602" y="1421766"/>
                    </a:lnTo>
                    <a:lnTo>
                      <a:pt x="1021424" y="1421132"/>
                    </a:lnTo>
                    <a:lnTo>
                      <a:pt x="1018245" y="1420181"/>
                    </a:lnTo>
                    <a:lnTo>
                      <a:pt x="1015384" y="1418595"/>
                    </a:lnTo>
                    <a:lnTo>
                      <a:pt x="1012841" y="1417010"/>
                    </a:lnTo>
                    <a:lnTo>
                      <a:pt x="1010298" y="1415108"/>
                    </a:lnTo>
                    <a:lnTo>
                      <a:pt x="1007755" y="1413206"/>
                    </a:lnTo>
                    <a:lnTo>
                      <a:pt x="1005848" y="1410669"/>
                    </a:lnTo>
                    <a:lnTo>
                      <a:pt x="1003941" y="1408133"/>
                    </a:lnTo>
                    <a:lnTo>
                      <a:pt x="1002351" y="1405279"/>
                    </a:lnTo>
                    <a:lnTo>
                      <a:pt x="1000762" y="1402743"/>
                    </a:lnTo>
                    <a:lnTo>
                      <a:pt x="999808" y="1399572"/>
                    </a:lnTo>
                    <a:lnTo>
                      <a:pt x="999173" y="1396402"/>
                    </a:lnTo>
                    <a:lnTo>
                      <a:pt x="998537" y="1393231"/>
                    </a:lnTo>
                    <a:lnTo>
                      <a:pt x="998537" y="1389744"/>
                    </a:lnTo>
                    <a:lnTo>
                      <a:pt x="998537" y="782273"/>
                    </a:lnTo>
                    <a:lnTo>
                      <a:pt x="998537" y="778786"/>
                    </a:lnTo>
                    <a:lnTo>
                      <a:pt x="999173" y="775615"/>
                    </a:lnTo>
                    <a:lnTo>
                      <a:pt x="999808" y="772445"/>
                    </a:lnTo>
                    <a:lnTo>
                      <a:pt x="1000762" y="769274"/>
                    </a:lnTo>
                    <a:lnTo>
                      <a:pt x="1002351" y="766421"/>
                    </a:lnTo>
                    <a:lnTo>
                      <a:pt x="1003941" y="763567"/>
                    </a:lnTo>
                    <a:lnTo>
                      <a:pt x="1005848" y="761348"/>
                    </a:lnTo>
                    <a:lnTo>
                      <a:pt x="1007755" y="758812"/>
                    </a:lnTo>
                    <a:lnTo>
                      <a:pt x="1010298" y="756592"/>
                    </a:lnTo>
                    <a:lnTo>
                      <a:pt x="1012841" y="755007"/>
                    </a:lnTo>
                    <a:lnTo>
                      <a:pt x="1015384" y="753105"/>
                    </a:lnTo>
                    <a:lnTo>
                      <a:pt x="1018245" y="751837"/>
                    </a:lnTo>
                    <a:lnTo>
                      <a:pt x="1021424" y="750885"/>
                    </a:lnTo>
                    <a:lnTo>
                      <a:pt x="1024602" y="750251"/>
                    </a:lnTo>
                    <a:lnTo>
                      <a:pt x="1027781" y="749300"/>
                    </a:lnTo>
                    <a:close/>
                    <a:moveTo>
                      <a:pt x="2147065" y="665163"/>
                    </a:moveTo>
                    <a:lnTo>
                      <a:pt x="2154052" y="665163"/>
                    </a:lnTo>
                    <a:lnTo>
                      <a:pt x="2161038" y="665163"/>
                    </a:lnTo>
                    <a:lnTo>
                      <a:pt x="2168025" y="665798"/>
                    </a:lnTo>
                    <a:lnTo>
                      <a:pt x="2175011" y="666432"/>
                    </a:lnTo>
                    <a:lnTo>
                      <a:pt x="2181680" y="667702"/>
                    </a:lnTo>
                    <a:lnTo>
                      <a:pt x="2188349" y="669288"/>
                    </a:lnTo>
                    <a:lnTo>
                      <a:pt x="2194700" y="670875"/>
                    </a:lnTo>
                    <a:lnTo>
                      <a:pt x="2201369" y="673413"/>
                    </a:lnTo>
                    <a:lnTo>
                      <a:pt x="2207085" y="675952"/>
                    </a:lnTo>
                    <a:lnTo>
                      <a:pt x="2213437" y="678173"/>
                    </a:lnTo>
                    <a:lnTo>
                      <a:pt x="2219471" y="681346"/>
                    </a:lnTo>
                    <a:lnTo>
                      <a:pt x="2224869" y="684519"/>
                    </a:lnTo>
                    <a:lnTo>
                      <a:pt x="2230585" y="688327"/>
                    </a:lnTo>
                    <a:lnTo>
                      <a:pt x="2235666" y="692135"/>
                    </a:lnTo>
                    <a:lnTo>
                      <a:pt x="2241065" y="695943"/>
                    </a:lnTo>
                    <a:lnTo>
                      <a:pt x="2245829" y="700702"/>
                    </a:lnTo>
                    <a:lnTo>
                      <a:pt x="2250910" y="704828"/>
                    </a:lnTo>
                    <a:lnTo>
                      <a:pt x="2255356" y="709587"/>
                    </a:lnTo>
                    <a:lnTo>
                      <a:pt x="2259484" y="714347"/>
                    </a:lnTo>
                    <a:lnTo>
                      <a:pt x="2263612" y="719741"/>
                    </a:lnTo>
                    <a:lnTo>
                      <a:pt x="2267423" y="724819"/>
                    </a:lnTo>
                    <a:lnTo>
                      <a:pt x="2270916" y="730530"/>
                    </a:lnTo>
                    <a:lnTo>
                      <a:pt x="2274092" y="736559"/>
                    </a:lnTo>
                    <a:lnTo>
                      <a:pt x="2277268" y="742271"/>
                    </a:lnTo>
                    <a:lnTo>
                      <a:pt x="2280126" y="748300"/>
                    </a:lnTo>
                    <a:lnTo>
                      <a:pt x="2282666" y="754646"/>
                    </a:lnTo>
                    <a:lnTo>
                      <a:pt x="2284572" y="760992"/>
                    </a:lnTo>
                    <a:lnTo>
                      <a:pt x="2286477" y="767021"/>
                    </a:lnTo>
                    <a:lnTo>
                      <a:pt x="2287747" y="773685"/>
                    </a:lnTo>
                    <a:lnTo>
                      <a:pt x="2289018" y="780349"/>
                    </a:lnTo>
                    <a:lnTo>
                      <a:pt x="2289970" y="787330"/>
                    </a:lnTo>
                    <a:lnTo>
                      <a:pt x="2290605" y="794311"/>
                    </a:lnTo>
                    <a:lnTo>
                      <a:pt x="2290605" y="801292"/>
                    </a:lnTo>
                    <a:lnTo>
                      <a:pt x="2290605" y="1286150"/>
                    </a:lnTo>
                    <a:lnTo>
                      <a:pt x="2884137" y="1353738"/>
                    </a:lnTo>
                    <a:lnTo>
                      <a:pt x="2890488" y="1354055"/>
                    </a:lnTo>
                    <a:lnTo>
                      <a:pt x="2898110" y="1354372"/>
                    </a:lnTo>
                    <a:lnTo>
                      <a:pt x="2905732" y="1355007"/>
                    </a:lnTo>
                    <a:lnTo>
                      <a:pt x="2913353" y="1355642"/>
                    </a:lnTo>
                    <a:lnTo>
                      <a:pt x="2920657" y="1357228"/>
                    </a:lnTo>
                    <a:lnTo>
                      <a:pt x="2927644" y="1358815"/>
                    </a:lnTo>
                    <a:lnTo>
                      <a:pt x="2934948" y="1361036"/>
                    </a:lnTo>
                    <a:lnTo>
                      <a:pt x="2941934" y="1362940"/>
                    </a:lnTo>
                    <a:lnTo>
                      <a:pt x="2948603" y="1365796"/>
                    </a:lnTo>
                    <a:lnTo>
                      <a:pt x="2955272" y="1368969"/>
                    </a:lnTo>
                    <a:lnTo>
                      <a:pt x="2961941" y="1372142"/>
                    </a:lnTo>
                    <a:lnTo>
                      <a:pt x="2968292" y="1375633"/>
                    </a:lnTo>
                    <a:lnTo>
                      <a:pt x="2974008" y="1379758"/>
                    </a:lnTo>
                    <a:lnTo>
                      <a:pt x="2980042" y="1383883"/>
                    </a:lnTo>
                    <a:lnTo>
                      <a:pt x="2985758" y="1388008"/>
                    </a:lnTo>
                    <a:lnTo>
                      <a:pt x="2990839" y="1393085"/>
                    </a:lnTo>
                    <a:lnTo>
                      <a:pt x="2996238" y="1397845"/>
                    </a:lnTo>
                    <a:lnTo>
                      <a:pt x="3001319" y="1403239"/>
                    </a:lnTo>
                    <a:lnTo>
                      <a:pt x="3005765" y="1408316"/>
                    </a:lnTo>
                    <a:lnTo>
                      <a:pt x="3010529" y="1414345"/>
                    </a:lnTo>
                    <a:lnTo>
                      <a:pt x="3014657" y="1419739"/>
                    </a:lnTo>
                    <a:lnTo>
                      <a:pt x="3018468" y="1426086"/>
                    </a:lnTo>
                    <a:lnTo>
                      <a:pt x="3021961" y="1432432"/>
                    </a:lnTo>
                    <a:lnTo>
                      <a:pt x="3025454" y="1438778"/>
                    </a:lnTo>
                    <a:lnTo>
                      <a:pt x="3028312" y="1445125"/>
                    </a:lnTo>
                    <a:lnTo>
                      <a:pt x="3030853" y="1452106"/>
                    </a:lnTo>
                    <a:lnTo>
                      <a:pt x="3033393" y="1459087"/>
                    </a:lnTo>
                    <a:lnTo>
                      <a:pt x="3035616" y="1466067"/>
                    </a:lnTo>
                    <a:lnTo>
                      <a:pt x="3036887" y="1473366"/>
                    </a:lnTo>
                    <a:lnTo>
                      <a:pt x="3038474" y="1480664"/>
                    </a:lnTo>
                    <a:lnTo>
                      <a:pt x="3039427" y="1488280"/>
                    </a:lnTo>
                    <a:lnTo>
                      <a:pt x="3040062" y="1495895"/>
                    </a:lnTo>
                    <a:lnTo>
                      <a:pt x="3040062" y="1503511"/>
                    </a:lnTo>
                    <a:lnTo>
                      <a:pt x="3040062" y="2154008"/>
                    </a:lnTo>
                    <a:lnTo>
                      <a:pt x="3040062" y="2161623"/>
                    </a:lnTo>
                    <a:lnTo>
                      <a:pt x="3039427" y="2169556"/>
                    </a:lnTo>
                    <a:lnTo>
                      <a:pt x="3038474" y="2177172"/>
                    </a:lnTo>
                    <a:lnTo>
                      <a:pt x="3036887" y="2184470"/>
                    </a:lnTo>
                    <a:lnTo>
                      <a:pt x="3035616" y="2191451"/>
                    </a:lnTo>
                    <a:lnTo>
                      <a:pt x="3033393" y="2198749"/>
                    </a:lnTo>
                    <a:lnTo>
                      <a:pt x="3030853" y="2205730"/>
                    </a:lnTo>
                    <a:lnTo>
                      <a:pt x="3028312" y="2212394"/>
                    </a:lnTo>
                    <a:lnTo>
                      <a:pt x="3025454" y="2219057"/>
                    </a:lnTo>
                    <a:lnTo>
                      <a:pt x="3021961" y="2225404"/>
                    </a:lnTo>
                    <a:lnTo>
                      <a:pt x="3018468" y="2231433"/>
                    </a:lnTo>
                    <a:lnTo>
                      <a:pt x="3014657" y="2237779"/>
                    </a:lnTo>
                    <a:lnTo>
                      <a:pt x="3010529" y="2243808"/>
                    </a:lnTo>
                    <a:lnTo>
                      <a:pt x="3005765" y="2249202"/>
                    </a:lnTo>
                    <a:lnTo>
                      <a:pt x="3001319" y="2254597"/>
                    </a:lnTo>
                    <a:lnTo>
                      <a:pt x="2996238" y="2259674"/>
                    </a:lnTo>
                    <a:lnTo>
                      <a:pt x="2990839" y="2264433"/>
                    </a:lnTo>
                    <a:lnTo>
                      <a:pt x="2985758" y="2269510"/>
                    </a:lnTo>
                    <a:lnTo>
                      <a:pt x="2980042" y="2273953"/>
                    </a:lnTo>
                    <a:lnTo>
                      <a:pt x="2974008" y="2278078"/>
                    </a:lnTo>
                    <a:lnTo>
                      <a:pt x="2968292" y="2281886"/>
                    </a:lnTo>
                    <a:lnTo>
                      <a:pt x="2961941" y="2285376"/>
                    </a:lnTo>
                    <a:lnTo>
                      <a:pt x="2955272" y="2288867"/>
                    </a:lnTo>
                    <a:lnTo>
                      <a:pt x="2948603" y="2291723"/>
                    </a:lnTo>
                    <a:lnTo>
                      <a:pt x="2941934" y="2294578"/>
                    </a:lnTo>
                    <a:lnTo>
                      <a:pt x="2934948" y="2297117"/>
                    </a:lnTo>
                    <a:lnTo>
                      <a:pt x="2927644" y="2298703"/>
                    </a:lnTo>
                    <a:lnTo>
                      <a:pt x="2920657" y="2300607"/>
                    </a:lnTo>
                    <a:lnTo>
                      <a:pt x="2913353" y="2301877"/>
                    </a:lnTo>
                    <a:lnTo>
                      <a:pt x="2905732" y="2302829"/>
                    </a:lnTo>
                    <a:lnTo>
                      <a:pt x="2898110" y="2303146"/>
                    </a:lnTo>
                    <a:lnTo>
                      <a:pt x="2890488" y="2303463"/>
                    </a:lnTo>
                    <a:lnTo>
                      <a:pt x="2177552" y="2303463"/>
                    </a:lnTo>
                    <a:lnTo>
                      <a:pt x="2173423" y="2303146"/>
                    </a:lnTo>
                    <a:lnTo>
                      <a:pt x="2171200" y="2303146"/>
                    </a:lnTo>
                    <a:lnTo>
                      <a:pt x="2169613" y="2303146"/>
                    </a:lnTo>
                    <a:lnTo>
                      <a:pt x="2162944" y="2303146"/>
                    </a:lnTo>
                    <a:lnTo>
                      <a:pt x="2156275" y="2303146"/>
                    </a:lnTo>
                    <a:lnTo>
                      <a:pt x="2149924" y="2302511"/>
                    </a:lnTo>
                    <a:lnTo>
                      <a:pt x="2143572" y="2301559"/>
                    </a:lnTo>
                    <a:lnTo>
                      <a:pt x="2137538" y="2300607"/>
                    </a:lnTo>
                    <a:lnTo>
                      <a:pt x="2131187" y="2298703"/>
                    </a:lnTo>
                    <a:lnTo>
                      <a:pt x="2125153" y="2297117"/>
                    </a:lnTo>
                    <a:lnTo>
                      <a:pt x="2119437" y="2294896"/>
                    </a:lnTo>
                    <a:lnTo>
                      <a:pt x="2113403" y="2292040"/>
                    </a:lnTo>
                    <a:lnTo>
                      <a:pt x="2107370" y="2289501"/>
                    </a:lnTo>
                    <a:lnTo>
                      <a:pt x="2101971" y="2286645"/>
                    </a:lnTo>
                    <a:lnTo>
                      <a:pt x="2096572" y="2283155"/>
                    </a:lnTo>
                    <a:lnTo>
                      <a:pt x="2091491" y="2279665"/>
                    </a:lnTo>
                    <a:lnTo>
                      <a:pt x="2086093" y="2275222"/>
                    </a:lnTo>
                    <a:lnTo>
                      <a:pt x="2081329" y="2271097"/>
                    </a:lnTo>
                    <a:lnTo>
                      <a:pt x="2076883" y="2266972"/>
                    </a:lnTo>
                    <a:lnTo>
                      <a:pt x="1560520" y="1751334"/>
                    </a:lnTo>
                    <a:lnTo>
                      <a:pt x="1556074" y="1746574"/>
                    </a:lnTo>
                    <a:lnTo>
                      <a:pt x="1552263" y="1741815"/>
                    </a:lnTo>
                    <a:lnTo>
                      <a:pt x="1548135" y="1737055"/>
                    </a:lnTo>
                    <a:lnTo>
                      <a:pt x="1544642" y="1731661"/>
                    </a:lnTo>
                    <a:lnTo>
                      <a:pt x="1541466" y="1726583"/>
                    </a:lnTo>
                    <a:lnTo>
                      <a:pt x="1538291" y="1720872"/>
                    </a:lnTo>
                    <a:lnTo>
                      <a:pt x="1535432" y="1715477"/>
                    </a:lnTo>
                    <a:lnTo>
                      <a:pt x="1532892" y="1709766"/>
                    </a:lnTo>
                    <a:lnTo>
                      <a:pt x="1530987" y="1704054"/>
                    </a:lnTo>
                    <a:lnTo>
                      <a:pt x="1529081" y="1698342"/>
                    </a:lnTo>
                    <a:lnTo>
                      <a:pt x="1527493" y="1692631"/>
                    </a:lnTo>
                    <a:lnTo>
                      <a:pt x="1526223" y="1686919"/>
                    </a:lnTo>
                    <a:lnTo>
                      <a:pt x="1525270" y="1680890"/>
                    </a:lnTo>
                    <a:lnTo>
                      <a:pt x="1524635" y="1674544"/>
                    </a:lnTo>
                    <a:lnTo>
                      <a:pt x="1524000" y="1668515"/>
                    </a:lnTo>
                    <a:lnTo>
                      <a:pt x="1524000" y="1662803"/>
                    </a:lnTo>
                    <a:lnTo>
                      <a:pt x="1524000" y="1656774"/>
                    </a:lnTo>
                    <a:lnTo>
                      <a:pt x="1524635" y="1650428"/>
                    </a:lnTo>
                    <a:lnTo>
                      <a:pt x="1525270" y="1644716"/>
                    </a:lnTo>
                    <a:lnTo>
                      <a:pt x="1526223" y="1638687"/>
                    </a:lnTo>
                    <a:lnTo>
                      <a:pt x="1527493" y="1632658"/>
                    </a:lnTo>
                    <a:lnTo>
                      <a:pt x="1529081" y="1626946"/>
                    </a:lnTo>
                    <a:lnTo>
                      <a:pt x="1530987" y="1621235"/>
                    </a:lnTo>
                    <a:lnTo>
                      <a:pt x="1532892" y="1615523"/>
                    </a:lnTo>
                    <a:lnTo>
                      <a:pt x="1535432" y="1609811"/>
                    </a:lnTo>
                    <a:lnTo>
                      <a:pt x="1538291" y="1604417"/>
                    </a:lnTo>
                    <a:lnTo>
                      <a:pt x="1541466" y="1599023"/>
                    </a:lnTo>
                    <a:lnTo>
                      <a:pt x="1544642" y="1593628"/>
                    </a:lnTo>
                    <a:lnTo>
                      <a:pt x="1548135" y="1588551"/>
                    </a:lnTo>
                    <a:lnTo>
                      <a:pt x="1552263" y="1583474"/>
                    </a:lnTo>
                    <a:lnTo>
                      <a:pt x="1556074" y="1578714"/>
                    </a:lnTo>
                    <a:lnTo>
                      <a:pt x="1560520" y="1574272"/>
                    </a:lnTo>
                    <a:lnTo>
                      <a:pt x="1564966" y="1569830"/>
                    </a:lnTo>
                    <a:lnTo>
                      <a:pt x="1570047" y="1565705"/>
                    </a:lnTo>
                    <a:lnTo>
                      <a:pt x="1574811" y="1561897"/>
                    </a:lnTo>
                    <a:lnTo>
                      <a:pt x="1579574" y="1558406"/>
                    </a:lnTo>
                    <a:lnTo>
                      <a:pt x="1584973" y="1554916"/>
                    </a:lnTo>
                    <a:lnTo>
                      <a:pt x="1590054" y="1552060"/>
                    </a:lnTo>
                    <a:lnTo>
                      <a:pt x="1595770" y="1549521"/>
                    </a:lnTo>
                    <a:lnTo>
                      <a:pt x="1601486" y="1546666"/>
                    </a:lnTo>
                    <a:lnTo>
                      <a:pt x="1606885" y="1544444"/>
                    </a:lnTo>
                    <a:lnTo>
                      <a:pt x="1612919" y="1542858"/>
                    </a:lnTo>
                    <a:lnTo>
                      <a:pt x="1618635" y="1540954"/>
                    </a:lnTo>
                    <a:lnTo>
                      <a:pt x="1624669" y="1539685"/>
                    </a:lnTo>
                    <a:lnTo>
                      <a:pt x="1630702" y="1538733"/>
                    </a:lnTo>
                    <a:lnTo>
                      <a:pt x="1637054" y="1538098"/>
                    </a:lnTo>
                    <a:lnTo>
                      <a:pt x="1642770" y="1537463"/>
                    </a:lnTo>
                    <a:lnTo>
                      <a:pt x="1649121" y="1537146"/>
                    </a:lnTo>
                    <a:lnTo>
                      <a:pt x="1655473" y="1537463"/>
                    </a:lnTo>
                    <a:lnTo>
                      <a:pt x="1661824" y="1538098"/>
                    </a:lnTo>
                    <a:lnTo>
                      <a:pt x="1667858" y="1538733"/>
                    </a:lnTo>
                    <a:lnTo>
                      <a:pt x="1673891" y="1539685"/>
                    </a:lnTo>
                    <a:lnTo>
                      <a:pt x="1679925" y="1540954"/>
                    </a:lnTo>
                    <a:lnTo>
                      <a:pt x="1685641" y="1542858"/>
                    </a:lnTo>
                    <a:lnTo>
                      <a:pt x="1691675" y="1544444"/>
                    </a:lnTo>
                    <a:lnTo>
                      <a:pt x="1697391" y="1546666"/>
                    </a:lnTo>
                    <a:lnTo>
                      <a:pt x="1702790" y="1549521"/>
                    </a:lnTo>
                    <a:lnTo>
                      <a:pt x="1708506" y="1552060"/>
                    </a:lnTo>
                    <a:lnTo>
                      <a:pt x="1713587" y="1554916"/>
                    </a:lnTo>
                    <a:lnTo>
                      <a:pt x="1718986" y="1558406"/>
                    </a:lnTo>
                    <a:lnTo>
                      <a:pt x="1723749" y="1561897"/>
                    </a:lnTo>
                    <a:lnTo>
                      <a:pt x="1728513" y="1565705"/>
                    </a:lnTo>
                    <a:lnTo>
                      <a:pt x="1733594" y="1569830"/>
                    </a:lnTo>
                    <a:lnTo>
                      <a:pt x="1738040" y="1574272"/>
                    </a:lnTo>
                    <a:lnTo>
                      <a:pt x="2017816" y="1853827"/>
                    </a:lnTo>
                    <a:lnTo>
                      <a:pt x="2017816" y="801292"/>
                    </a:lnTo>
                    <a:lnTo>
                      <a:pt x="2018133" y="794311"/>
                    </a:lnTo>
                    <a:lnTo>
                      <a:pt x="2018451" y="787330"/>
                    </a:lnTo>
                    <a:lnTo>
                      <a:pt x="2019404" y="780349"/>
                    </a:lnTo>
                    <a:lnTo>
                      <a:pt x="2020674" y="773685"/>
                    </a:lnTo>
                    <a:lnTo>
                      <a:pt x="2021944" y="767021"/>
                    </a:lnTo>
                    <a:lnTo>
                      <a:pt x="2024167" y="760992"/>
                    </a:lnTo>
                    <a:lnTo>
                      <a:pt x="2026073" y="754646"/>
                    </a:lnTo>
                    <a:lnTo>
                      <a:pt x="2028613" y="748300"/>
                    </a:lnTo>
                    <a:lnTo>
                      <a:pt x="2031471" y="742271"/>
                    </a:lnTo>
                    <a:lnTo>
                      <a:pt x="2034329" y="736559"/>
                    </a:lnTo>
                    <a:lnTo>
                      <a:pt x="2037823" y="730530"/>
                    </a:lnTo>
                    <a:lnTo>
                      <a:pt x="2040998" y="724819"/>
                    </a:lnTo>
                    <a:lnTo>
                      <a:pt x="2045127" y="719741"/>
                    </a:lnTo>
                    <a:lnTo>
                      <a:pt x="2048937" y="714347"/>
                    </a:lnTo>
                    <a:lnTo>
                      <a:pt x="2053383" y="709587"/>
                    </a:lnTo>
                    <a:lnTo>
                      <a:pt x="2057829" y="704828"/>
                    </a:lnTo>
                    <a:lnTo>
                      <a:pt x="2062275" y="700702"/>
                    </a:lnTo>
                    <a:lnTo>
                      <a:pt x="2067674" y="695943"/>
                    </a:lnTo>
                    <a:lnTo>
                      <a:pt x="2072437" y="692135"/>
                    </a:lnTo>
                    <a:lnTo>
                      <a:pt x="2078154" y="688327"/>
                    </a:lnTo>
                    <a:lnTo>
                      <a:pt x="2083552" y="684519"/>
                    </a:lnTo>
                    <a:lnTo>
                      <a:pt x="2089268" y="681346"/>
                    </a:lnTo>
                    <a:lnTo>
                      <a:pt x="2095302" y="678173"/>
                    </a:lnTo>
                    <a:lnTo>
                      <a:pt x="2101018" y="675952"/>
                    </a:lnTo>
                    <a:lnTo>
                      <a:pt x="2107370" y="673413"/>
                    </a:lnTo>
                    <a:lnTo>
                      <a:pt x="2113721" y="670875"/>
                    </a:lnTo>
                    <a:lnTo>
                      <a:pt x="2120390" y="669288"/>
                    </a:lnTo>
                    <a:lnTo>
                      <a:pt x="2127059" y="667702"/>
                    </a:lnTo>
                    <a:lnTo>
                      <a:pt x="2133728" y="666432"/>
                    </a:lnTo>
                    <a:lnTo>
                      <a:pt x="2140079" y="665798"/>
                    </a:lnTo>
                    <a:lnTo>
                      <a:pt x="2147065" y="665163"/>
                    </a:lnTo>
                    <a:close/>
                    <a:moveTo>
                      <a:pt x="1426690" y="484188"/>
                    </a:moveTo>
                    <a:lnTo>
                      <a:pt x="1631151" y="484188"/>
                    </a:lnTo>
                    <a:lnTo>
                      <a:pt x="1634627" y="484505"/>
                    </a:lnTo>
                    <a:lnTo>
                      <a:pt x="1637787" y="484822"/>
                    </a:lnTo>
                    <a:lnTo>
                      <a:pt x="1640947" y="485773"/>
                    </a:lnTo>
                    <a:lnTo>
                      <a:pt x="1644107" y="486725"/>
                    </a:lnTo>
                    <a:lnTo>
                      <a:pt x="1646635" y="488310"/>
                    </a:lnTo>
                    <a:lnTo>
                      <a:pt x="1649479" y="489895"/>
                    </a:lnTo>
                    <a:lnTo>
                      <a:pt x="1652008" y="491798"/>
                    </a:lnTo>
                    <a:lnTo>
                      <a:pt x="1654536" y="493700"/>
                    </a:lnTo>
                    <a:lnTo>
                      <a:pt x="1656432" y="496237"/>
                    </a:lnTo>
                    <a:lnTo>
                      <a:pt x="1658328" y="498773"/>
                    </a:lnTo>
                    <a:lnTo>
                      <a:pt x="1659908" y="501310"/>
                    </a:lnTo>
                    <a:lnTo>
                      <a:pt x="1661488" y="504164"/>
                    </a:lnTo>
                    <a:lnTo>
                      <a:pt x="1662436" y="507334"/>
                    </a:lnTo>
                    <a:lnTo>
                      <a:pt x="1663068" y="510505"/>
                    </a:lnTo>
                    <a:lnTo>
                      <a:pt x="1663700" y="513676"/>
                    </a:lnTo>
                    <a:lnTo>
                      <a:pt x="1663700" y="517164"/>
                    </a:lnTo>
                    <a:lnTo>
                      <a:pt x="1663700" y="1389743"/>
                    </a:lnTo>
                    <a:lnTo>
                      <a:pt x="1663700" y="1393231"/>
                    </a:lnTo>
                    <a:lnTo>
                      <a:pt x="1663068" y="1396401"/>
                    </a:lnTo>
                    <a:lnTo>
                      <a:pt x="1662436" y="1399572"/>
                    </a:lnTo>
                    <a:lnTo>
                      <a:pt x="1661488" y="1402743"/>
                    </a:lnTo>
                    <a:lnTo>
                      <a:pt x="1659908" y="1405279"/>
                    </a:lnTo>
                    <a:lnTo>
                      <a:pt x="1658328" y="1408133"/>
                    </a:lnTo>
                    <a:lnTo>
                      <a:pt x="1656432" y="1410669"/>
                    </a:lnTo>
                    <a:lnTo>
                      <a:pt x="1654536" y="1413206"/>
                    </a:lnTo>
                    <a:lnTo>
                      <a:pt x="1652008" y="1415108"/>
                    </a:lnTo>
                    <a:lnTo>
                      <a:pt x="1649479" y="1417011"/>
                    </a:lnTo>
                    <a:lnTo>
                      <a:pt x="1646635" y="1418596"/>
                    </a:lnTo>
                    <a:lnTo>
                      <a:pt x="1644107" y="1420182"/>
                    </a:lnTo>
                    <a:lnTo>
                      <a:pt x="1640947" y="1421133"/>
                    </a:lnTo>
                    <a:lnTo>
                      <a:pt x="1637787" y="1421767"/>
                    </a:lnTo>
                    <a:lnTo>
                      <a:pt x="1634627" y="1422401"/>
                    </a:lnTo>
                    <a:lnTo>
                      <a:pt x="1631151" y="1422401"/>
                    </a:lnTo>
                    <a:lnTo>
                      <a:pt x="1426690" y="1422401"/>
                    </a:lnTo>
                    <a:lnTo>
                      <a:pt x="1423214" y="1422401"/>
                    </a:lnTo>
                    <a:lnTo>
                      <a:pt x="1420054" y="1421767"/>
                    </a:lnTo>
                    <a:lnTo>
                      <a:pt x="1416894" y="1421133"/>
                    </a:lnTo>
                    <a:lnTo>
                      <a:pt x="1413734" y="1420182"/>
                    </a:lnTo>
                    <a:lnTo>
                      <a:pt x="1411206" y="1418596"/>
                    </a:lnTo>
                    <a:lnTo>
                      <a:pt x="1408362" y="1417011"/>
                    </a:lnTo>
                    <a:lnTo>
                      <a:pt x="1405834" y="1415108"/>
                    </a:lnTo>
                    <a:lnTo>
                      <a:pt x="1403622" y="1413206"/>
                    </a:lnTo>
                    <a:lnTo>
                      <a:pt x="1401409" y="1410669"/>
                    </a:lnTo>
                    <a:lnTo>
                      <a:pt x="1399513" y="1408133"/>
                    </a:lnTo>
                    <a:lnTo>
                      <a:pt x="1397933" y="1405279"/>
                    </a:lnTo>
                    <a:lnTo>
                      <a:pt x="1396669" y="1402743"/>
                    </a:lnTo>
                    <a:lnTo>
                      <a:pt x="1395405" y="1399572"/>
                    </a:lnTo>
                    <a:lnTo>
                      <a:pt x="1394457" y="1396401"/>
                    </a:lnTo>
                    <a:lnTo>
                      <a:pt x="1394141" y="1393231"/>
                    </a:lnTo>
                    <a:lnTo>
                      <a:pt x="1393825" y="1389743"/>
                    </a:lnTo>
                    <a:lnTo>
                      <a:pt x="1393825" y="517164"/>
                    </a:lnTo>
                    <a:lnTo>
                      <a:pt x="1394141" y="513676"/>
                    </a:lnTo>
                    <a:lnTo>
                      <a:pt x="1394457" y="510505"/>
                    </a:lnTo>
                    <a:lnTo>
                      <a:pt x="1395405" y="507334"/>
                    </a:lnTo>
                    <a:lnTo>
                      <a:pt x="1396669" y="504164"/>
                    </a:lnTo>
                    <a:lnTo>
                      <a:pt x="1397933" y="501310"/>
                    </a:lnTo>
                    <a:lnTo>
                      <a:pt x="1399513" y="498773"/>
                    </a:lnTo>
                    <a:lnTo>
                      <a:pt x="1401409" y="496237"/>
                    </a:lnTo>
                    <a:lnTo>
                      <a:pt x="1403622" y="493700"/>
                    </a:lnTo>
                    <a:lnTo>
                      <a:pt x="1405834" y="491798"/>
                    </a:lnTo>
                    <a:lnTo>
                      <a:pt x="1408362" y="489895"/>
                    </a:lnTo>
                    <a:lnTo>
                      <a:pt x="1411206" y="488310"/>
                    </a:lnTo>
                    <a:lnTo>
                      <a:pt x="1413734" y="486725"/>
                    </a:lnTo>
                    <a:lnTo>
                      <a:pt x="1416894" y="485773"/>
                    </a:lnTo>
                    <a:lnTo>
                      <a:pt x="1420054" y="484822"/>
                    </a:lnTo>
                    <a:lnTo>
                      <a:pt x="1423214" y="484505"/>
                    </a:lnTo>
                    <a:lnTo>
                      <a:pt x="1426690" y="484188"/>
                    </a:lnTo>
                    <a:close/>
                    <a:moveTo>
                      <a:pt x="183794" y="0"/>
                    </a:moveTo>
                    <a:lnTo>
                      <a:pt x="193952" y="0"/>
                    </a:lnTo>
                    <a:lnTo>
                      <a:pt x="2827060" y="0"/>
                    </a:lnTo>
                    <a:lnTo>
                      <a:pt x="2837218" y="0"/>
                    </a:lnTo>
                    <a:lnTo>
                      <a:pt x="2847059" y="952"/>
                    </a:lnTo>
                    <a:lnTo>
                      <a:pt x="2856582" y="2539"/>
                    </a:lnTo>
                    <a:lnTo>
                      <a:pt x="2866105" y="4443"/>
                    </a:lnTo>
                    <a:lnTo>
                      <a:pt x="2875628" y="6982"/>
                    </a:lnTo>
                    <a:lnTo>
                      <a:pt x="2884516" y="10156"/>
                    </a:lnTo>
                    <a:lnTo>
                      <a:pt x="2893721" y="13964"/>
                    </a:lnTo>
                    <a:lnTo>
                      <a:pt x="2902292" y="17773"/>
                    </a:lnTo>
                    <a:lnTo>
                      <a:pt x="2911180" y="22851"/>
                    </a:lnTo>
                    <a:lnTo>
                      <a:pt x="2919433" y="27611"/>
                    </a:lnTo>
                    <a:lnTo>
                      <a:pt x="2927369" y="33324"/>
                    </a:lnTo>
                    <a:lnTo>
                      <a:pt x="2935623" y="39036"/>
                    </a:lnTo>
                    <a:lnTo>
                      <a:pt x="2942924" y="45384"/>
                    </a:lnTo>
                    <a:lnTo>
                      <a:pt x="2950225" y="52366"/>
                    </a:lnTo>
                    <a:lnTo>
                      <a:pt x="2957525" y="59665"/>
                    </a:lnTo>
                    <a:lnTo>
                      <a:pt x="2964192" y="67282"/>
                    </a:lnTo>
                    <a:lnTo>
                      <a:pt x="2970540" y="74899"/>
                    </a:lnTo>
                    <a:lnTo>
                      <a:pt x="2976571" y="83468"/>
                    </a:lnTo>
                    <a:lnTo>
                      <a:pt x="2982285" y="92037"/>
                    </a:lnTo>
                    <a:lnTo>
                      <a:pt x="2987682" y="101240"/>
                    </a:lnTo>
                    <a:lnTo>
                      <a:pt x="2992761" y="110444"/>
                    </a:lnTo>
                    <a:lnTo>
                      <a:pt x="2997522" y="119965"/>
                    </a:lnTo>
                    <a:lnTo>
                      <a:pt x="3001649" y="130121"/>
                    </a:lnTo>
                    <a:lnTo>
                      <a:pt x="3005458" y="140276"/>
                    </a:lnTo>
                    <a:lnTo>
                      <a:pt x="3008950" y="150749"/>
                    </a:lnTo>
                    <a:lnTo>
                      <a:pt x="3012124" y="161540"/>
                    </a:lnTo>
                    <a:lnTo>
                      <a:pt x="3014663" y="172330"/>
                    </a:lnTo>
                    <a:lnTo>
                      <a:pt x="3016885" y="183438"/>
                    </a:lnTo>
                    <a:lnTo>
                      <a:pt x="3018473" y="194546"/>
                    </a:lnTo>
                    <a:lnTo>
                      <a:pt x="3019742" y="205971"/>
                    </a:lnTo>
                    <a:lnTo>
                      <a:pt x="3020695" y="218031"/>
                    </a:lnTo>
                    <a:lnTo>
                      <a:pt x="3021012" y="229774"/>
                    </a:lnTo>
                    <a:lnTo>
                      <a:pt x="3021012" y="1276768"/>
                    </a:lnTo>
                    <a:lnTo>
                      <a:pt x="3013711" y="1272642"/>
                    </a:lnTo>
                    <a:lnTo>
                      <a:pt x="3006410" y="1268833"/>
                    </a:lnTo>
                    <a:lnTo>
                      <a:pt x="2999109" y="1265342"/>
                    </a:lnTo>
                    <a:lnTo>
                      <a:pt x="2991808" y="1262169"/>
                    </a:lnTo>
                    <a:lnTo>
                      <a:pt x="2983872" y="1258995"/>
                    </a:lnTo>
                    <a:lnTo>
                      <a:pt x="2976254" y="1256139"/>
                    </a:lnTo>
                    <a:lnTo>
                      <a:pt x="2968318" y="1253282"/>
                    </a:lnTo>
                    <a:lnTo>
                      <a:pt x="2960382" y="1251061"/>
                    </a:lnTo>
                    <a:lnTo>
                      <a:pt x="2952129" y="1248839"/>
                    </a:lnTo>
                    <a:lnTo>
                      <a:pt x="2944193" y="1247252"/>
                    </a:lnTo>
                    <a:lnTo>
                      <a:pt x="2935940" y="1245348"/>
                    </a:lnTo>
                    <a:lnTo>
                      <a:pt x="2927369" y="1244079"/>
                    </a:lnTo>
                    <a:lnTo>
                      <a:pt x="2919116" y="1242809"/>
                    </a:lnTo>
                    <a:lnTo>
                      <a:pt x="2910863" y="1242175"/>
                    </a:lnTo>
                    <a:lnTo>
                      <a:pt x="2901975" y="1241540"/>
                    </a:lnTo>
                    <a:lnTo>
                      <a:pt x="2893404" y="1241540"/>
                    </a:lnTo>
                    <a:lnTo>
                      <a:pt x="2646123" y="1213294"/>
                    </a:lnTo>
                    <a:lnTo>
                      <a:pt x="2646123" y="313876"/>
                    </a:lnTo>
                    <a:lnTo>
                      <a:pt x="374889" y="313876"/>
                    </a:lnTo>
                    <a:lnTo>
                      <a:pt x="374889" y="1959424"/>
                    </a:lnTo>
                    <a:lnTo>
                      <a:pt x="1610021" y="1959424"/>
                    </a:lnTo>
                    <a:lnTo>
                      <a:pt x="1923646" y="2273300"/>
                    </a:lnTo>
                    <a:lnTo>
                      <a:pt x="193952" y="2273300"/>
                    </a:lnTo>
                    <a:lnTo>
                      <a:pt x="183794" y="2273300"/>
                    </a:lnTo>
                    <a:lnTo>
                      <a:pt x="173953" y="2272348"/>
                    </a:lnTo>
                    <a:lnTo>
                      <a:pt x="164113" y="2270761"/>
                    </a:lnTo>
                    <a:lnTo>
                      <a:pt x="154908" y="2268857"/>
                    </a:lnTo>
                    <a:lnTo>
                      <a:pt x="145385" y="2266318"/>
                    </a:lnTo>
                    <a:lnTo>
                      <a:pt x="136496" y="2263144"/>
                    </a:lnTo>
                    <a:lnTo>
                      <a:pt x="127291" y="2259336"/>
                    </a:lnTo>
                    <a:lnTo>
                      <a:pt x="118720" y="2255528"/>
                    </a:lnTo>
                    <a:lnTo>
                      <a:pt x="109832" y="2250450"/>
                    </a:lnTo>
                    <a:lnTo>
                      <a:pt x="101579" y="2245689"/>
                    </a:lnTo>
                    <a:lnTo>
                      <a:pt x="93326" y="2240294"/>
                    </a:lnTo>
                    <a:lnTo>
                      <a:pt x="85390" y="2234264"/>
                    </a:lnTo>
                    <a:lnTo>
                      <a:pt x="77771" y="2227917"/>
                    </a:lnTo>
                    <a:lnTo>
                      <a:pt x="70470" y="2220935"/>
                    </a:lnTo>
                    <a:lnTo>
                      <a:pt x="63487" y="2213635"/>
                    </a:lnTo>
                    <a:lnTo>
                      <a:pt x="56821" y="2206018"/>
                    </a:lnTo>
                    <a:lnTo>
                      <a:pt x="50472" y="2198402"/>
                    </a:lnTo>
                    <a:lnTo>
                      <a:pt x="44441" y="2189833"/>
                    </a:lnTo>
                    <a:lnTo>
                      <a:pt x="38727" y="2181264"/>
                    </a:lnTo>
                    <a:lnTo>
                      <a:pt x="33013" y="2172060"/>
                    </a:lnTo>
                    <a:lnTo>
                      <a:pt x="28252" y="2162856"/>
                    </a:lnTo>
                    <a:lnTo>
                      <a:pt x="23490" y="2153335"/>
                    </a:lnTo>
                    <a:lnTo>
                      <a:pt x="19364" y="2143180"/>
                    </a:lnTo>
                    <a:lnTo>
                      <a:pt x="15237" y="2133024"/>
                    </a:lnTo>
                    <a:lnTo>
                      <a:pt x="11745" y="2122551"/>
                    </a:lnTo>
                    <a:lnTo>
                      <a:pt x="8888" y="2112078"/>
                    </a:lnTo>
                    <a:lnTo>
                      <a:pt x="6349" y="2100970"/>
                    </a:lnTo>
                    <a:lnTo>
                      <a:pt x="3809" y="2089862"/>
                    </a:lnTo>
                    <a:lnTo>
                      <a:pt x="2540" y="2078754"/>
                    </a:lnTo>
                    <a:lnTo>
                      <a:pt x="952" y="2067329"/>
                    </a:lnTo>
                    <a:lnTo>
                      <a:pt x="318" y="2055269"/>
                    </a:lnTo>
                    <a:lnTo>
                      <a:pt x="0" y="2043844"/>
                    </a:lnTo>
                    <a:lnTo>
                      <a:pt x="0" y="229774"/>
                    </a:lnTo>
                    <a:lnTo>
                      <a:pt x="318" y="218031"/>
                    </a:lnTo>
                    <a:lnTo>
                      <a:pt x="952" y="205971"/>
                    </a:lnTo>
                    <a:lnTo>
                      <a:pt x="2540" y="194546"/>
                    </a:lnTo>
                    <a:lnTo>
                      <a:pt x="3809" y="183438"/>
                    </a:lnTo>
                    <a:lnTo>
                      <a:pt x="6349" y="172330"/>
                    </a:lnTo>
                    <a:lnTo>
                      <a:pt x="8888" y="161540"/>
                    </a:lnTo>
                    <a:lnTo>
                      <a:pt x="11745" y="150749"/>
                    </a:lnTo>
                    <a:lnTo>
                      <a:pt x="15237" y="140276"/>
                    </a:lnTo>
                    <a:lnTo>
                      <a:pt x="19364" y="130121"/>
                    </a:lnTo>
                    <a:lnTo>
                      <a:pt x="23490" y="119965"/>
                    </a:lnTo>
                    <a:lnTo>
                      <a:pt x="28252" y="110444"/>
                    </a:lnTo>
                    <a:lnTo>
                      <a:pt x="33013" y="101240"/>
                    </a:lnTo>
                    <a:lnTo>
                      <a:pt x="38727" y="92037"/>
                    </a:lnTo>
                    <a:lnTo>
                      <a:pt x="44441" y="83468"/>
                    </a:lnTo>
                    <a:lnTo>
                      <a:pt x="50472" y="74899"/>
                    </a:lnTo>
                    <a:lnTo>
                      <a:pt x="56821" y="67282"/>
                    </a:lnTo>
                    <a:lnTo>
                      <a:pt x="63487" y="59665"/>
                    </a:lnTo>
                    <a:lnTo>
                      <a:pt x="70470" y="52366"/>
                    </a:lnTo>
                    <a:lnTo>
                      <a:pt x="77771" y="45384"/>
                    </a:lnTo>
                    <a:lnTo>
                      <a:pt x="85390" y="39036"/>
                    </a:lnTo>
                    <a:lnTo>
                      <a:pt x="93326" y="33324"/>
                    </a:lnTo>
                    <a:lnTo>
                      <a:pt x="101579" y="27611"/>
                    </a:lnTo>
                    <a:lnTo>
                      <a:pt x="109832" y="22851"/>
                    </a:lnTo>
                    <a:lnTo>
                      <a:pt x="118720" y="17773"/>
                    </a:lnTo>
                    <a:lnTo>
                      <a:pt x="127291" y="13964"/>
                    </a:lnTo>
                    <a:lnTo>
                      <a:pt x="136496" y="10156"/>
                    </a:lnTo>
                    <a:lnTo>
                      <a:pt x="145385" y="6982"/>
                    </a:lnTo>
                    <a:lnTo>
                      <a:pt x="154908" y="4443"/>
                    </a:lnTo>
                    <a:lnTo>
                      <a:pt x="164113" y="2539"/>
                    </a:lnTo>
                    <a:lnTo>
                      <a:pt x="173953" y="952"/>
                    </a:lnTo>
                    <a:lnTo>
                      <a:pt x="183794" y="0"/>
                    </a:lnTo>
                    <a:close/>
                  </a:path>
                </a:pathLst>
              </a:custGeom>
              <a:solidFill>
                <a:schemeClr val="bg1"/>
              </a:solidFill>
              <a:ln>
                <a:noFill/>
              </a:ln>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sz="2399" dirty="0">
                  <a:solidFill>
                    <a:srgbClr val="FFFFFF"/>
                  </a:solidFill>
                  <a:latin typeface="微软雅黑" panose="020B0503020204020204" pitchFamily="34" charset="-122"/>
                  <a:ea typeface="微软雅黑" panose="020B0503020204020204" pitchFamily="34" charset="-122"/>
                  <a:cs typeface="+mn-ea"/>
                  <a:sym typeface="+mn-lt"/>
                </a:endParaRPr>
              </a:p>
            </p:txBody>
          </p:sp>
        </p:grpSp>
        <p:grpSp>
          <p:nvGrpSpPr>
            <p:cNvPr id="13" name="组合 8"/>
            <p:cNvGrpSpPr/>
            <p:nvPr/>
          </p:nvGrpSpPr>
          <p:grpSpPr>
            <a:xfrm>
              <a:off x="6461565" y="3301417"/>
              <a:ext cx="465264" cy="465265"/>
              <a:chOff x="6457452" y="3301417"/>
              <a:chExt cx="465264" cy="465265"/>
            </a:xfrm>
          </p:grpSpPr>
          <p:sp>
            <p:nvSpPr>
              <p:cNvPr id="50" name="椭圆 49"/>
              <p:cNvSpPr/>
              <p:nvPr/>
            </p:nvSpPr>
            <p:spPr>
              <a:xfrm flipH="1">
                <a:off x="6457452" y="3301417"/>
                <a:ext cx="465264" cy="465265"/>
              </a:xfrm>
              <a:prstGeom prst="ellipse">
                <a:avLst/>
              </a:prstGeom>
              <a:solidFill>
                <a:srgbClr val="18478F"/>
              </a:solidFill>
              <a:ln w="28575" cap="flat">
                <a:noFill/>
                <a:prstDash val="solid"/>
                <a:miter lim="800000"/>
                <a:headEnd/>
                <a:tailEnd/>
              </a:ln>
              <a:effectLst>
                <a:outerShdw blurRad="228600" dist="228600" dir="5400000" algn="t" rotWithShape="0">
                  <a:schemeClr val="tx1">
                    <a:lumMod val="85000"/>
                    <a:lumOff val="15000"/>
                    <a:alpha val="28000"/>
                  </a:schemeClr>
                </a:outerShdw>
              </a:effectLst>
            </p:spPr>
            <p:txBody>
              <a:bodyPr vert="horz" wrap="square" lIns="121882" tIns="60941" rIns="121882" bIns="60941" numCol="1" anchor="t" anchorCtr="0" compatLnSpc="1">
                <a:prstTxWarp prst="textNoShape">
                  <a:avLst/>
                </a:prstTxWarp>
              </a:bodyPr>
              <a:lstStyle/>
              <a:p>
                <a:endParaRPr lang="zh-CN" altLang="en-US" sz="2399" dirty="0">
                  <a:solidFill>
                    <a:prstClr val="black"/>
                  </a:solidFill>
                  <a:latin typeface="微软雅黑" panose="020B0503020204020204" pitchFamily="34" charset="-122"/>
                  <a:ea typeface="微软雅黑" panose="020B0503020204020204" pitchFamily="34" charset="-122"/>
                  <a:cs typeface="+mn-ea"/>
                  <a:sym typeface="+mn-lt"/>
                </a:endParaRPr>
              </a:p>
            </p:txBody>
          </p:sp>
          <p:sp>
            <p:nvSpPr>
              <p:cNvPr id="57" name="KSO_Shape"/>
              <p:cNvSpPr>
                <a:spLocks/>
              </p:cNvSpPr>
              <p:nvPr/>
            </p:nvSpPr>
            <p:spPr bwMode="auto">
              <a:xfrm>
                <a:off x="6553927" y="3450804"/>
                <a:ext cx="280594" cy="192206"/>
              </a:xfrm>
              <a:custGeom>
                <a:avLst/>
                <a:gdLst>
                  <a:gd name="T0" fmla="*/ 533764 w 2262188"/>
                  <a:gd name="T1" fmla="*/ 1493837 h 1547812"/>
                  <a:gd name="T2" fmla="*/ 547137 w 2262188"/>
                  <a:gd name="T3" fmla="*/ 1258660 h 1547812"/>
                  <a:gd name="T4" fmla="*/ 385081 w 2262188"/>
                  <a:gd name="T5" fmla="*/ 1488848 h 1547812"/>
                  <a:gd name="T6" fmla="*/ 417039 w 2262188"/>
                  <a:gd name="T7" fmla="*/ 1265237 h 1547812"/>
                  <a:gd name="T8" fmla="*/ 240931 w 2262188"/>
                  <a:gd name="T9" fmla="*/ 1479777 h 1547812"/>
                  <a:gd name="T10" fmla="*/ 283994 w 2262188"/>
                  <a:gd name="T11" fmla="*/ 1275669 h 1547812"/>
                  <a:gd name="T12" fmla="*/ 100407 w 2262188"/>
                  <a:gd name="T13" fmla="*/ 1280432 h 1547812"/>
                  <a:gd name="T14" fmla="*/ 145057 w 2262188"/>
                  <a:gd name="T15" fmla="*/ 1475241 h 1547812"/>
                  <a:gd name="T16" fmla="*/ 847904 w 2262188"/>
                  <a:gd name="T17" fmla="*/ 1322387 h 1547812"/>
                  <a:gd name="T18" fmla="*/ 15186 w 2262188"/>
                  <a:gd name="T19" fmla="*/ 1538060 h 1547812"/>
                  <a:gd name="T20" fmla="*/ 527304 w 2262188"/>
                  <a:gd name="T21" fmla="*/ 859744 h 1547812"/>
                  <a:gd name="T22" fmla="*/ 544745 w 2262188"/>
                  <a:gd name="T23" fmla="*/ 1093334 h 1547812"/>
                  <a:gd name="T24" fmla="*/ 535684 w 2262188"/>
                  <a:gd name="T25" fmla="*/ 857023 h 1547812"/>
                  <a:gd name="T26" fmla="*/ 394798 w 2262188"/>
                  <a:gd name="T27" fmla="*/ 1094014 h 1547812"/>
                  <a:gd name="T28" fmla="*/ 407936 w 2262188"/>
                  <a:gd name="T29" fmla="*/ 858837 h 1547812"/>
                  <a:gd name="T30" fmla="*/ 247117 w 2262188"/>
                  <a:gd name="T31" fmla="*/ 1089025 h 1547812"/>
                  <a:gd name="T32" fmla="*/ 278828 w 2262188"/>
                  <a:gd name="T33" fmla="*/ 865414 h 1547812"/>
                  <a:gd name="T34" fmla="*/ 102154 w 2262188"/>
                  <a:gd name="T35" fmla="*/ 1079953 h 1547812"/>
                  <a:gd name="T36" fmla="*/ 144963 w 2262188"/>
                  <a:gd name="T37" fmla="*/ 875846 h 1547812"/>
                  <a:gd name="T38" fmla="*/ 689708 w 2262188"/>
                  <a:gd name="T39" fmla="*/ 1045935 h 1547812"/>
                  <a:gd name="T40" fmla="*/ 12231 w 2262188"/>
                  <a:gd name="T41" fmla="*/ 814160 h 1547812"/>
                  <a:gd name="T42" fmla="*/ 519151 w 2262188"/>
                  <a:gd name="T43" fmla="*/ 682357 h 1547812"/>
                  <a:gd name="T44" fmla="*/ 558563 w 2262188"/>
                  <a:gd name="T45" fmla="*/ 469492 h 1547812"/>
                  <a:gd name="T46" fmla="*/ 376679 w 2262188"/>
                  <a:gd name="T47" fmla="*/ 671237 h 1547812"/>
                  <a:gd name="T48" fmla="*/ 421980 w 2262188"/>
                  <a:gd name="T49" fmla="*/ 668967 h 1547812"/>
                  <a:gd name="T50" fmla="*/ 240096 w 2262188"/>
                  <a:gd name="T51" fmla="*/ 471761 h 1547812"/>
                  <a:gd name="T52" fmla="*/ 281547 w 2262188"/>
                  <a:gd name="T53" fmla="*/ 680314 h 1547812"/>
                  <a:gd name="T54" fmla="*/ 107137 w 2262188"/>
                  <a:gd name="T55" fmla="*/ 462003 h 1547812"/>
                  <a:gd name="T56" fmla="*/ 135677 w 2262188"/>
                  <a:gd name="T57" fmla="*/ 688711 h 1547812"/>
                  <a:gd name="T58" fmla="*/ 733425 w 2262188"/>
                  <a:gd name="T59" fmla="*/ 400050 h 1547812"/>
                  <a:gd name="T60" fmla="*/ 4983 w 2262188"/>
                  <a:gd name="T61" fmla="*/ 724113 h 1547812"/>
                  <a:gd name="T62" fmla="*/ 1304533 w 2262188"/>
                  <a:gd name="T63" fmla="*/ 388484 h 1547812"/>
                  <a:gd name="T64" fmla="*/ 1151318 w 2262188"/>
                  <a:gd name="T65" fmla="*/ 606198 h 1547812"/>
                  <a:gd name="T66" fmla="*/ 1324281 w 2262188"/>
                  <a:gd name="T67" fmla="*/ 788987 h 1547812"/>
                  <a:gd name="T68" fmla="*/ 1530839 w 2262188"/>
                  <a:gd name="T69" fmla="*/ 996723 h 1547812"/>
                  <a:gd name="T70" fmla="*/ 1435731 w 2262188"/>
                  <a:gd name="T71" fmla="*/ 1033235 h 1547812"/>
                  <a:gd name="T72" fmla="*/ 1175605 w 2262188"/>
                  <a:gd name="T73" fmla="*/ 1040039 h 1547812"/>
                  <a:gd name="T74" fmla="*/ 1426198 w 2262188"/>
                  <a:gd name="T75" fmla="*/ 1168626 h 1547812"/>
                  <a:gd name="T76" fmla="*/ 1804130 w 2262188"/>
                  <a:gd name="T77" fmla="*/ 1049564 h 1547812"/>
                  <a:gd name="T78" fmla="*/ 1811621 w 2262188"/>
                  <a:gd name="T79" fmla="*/ 824593 h 1547812"/>
                  <a:gd name="T80" fmla="*/ 1472730 w 2262188"/>
                  <a:gd name="T81" fmla="*/ 618898 h 1547812"/>
                  <a:gd name="T82" fmla="*/ 1456387 w 2262188"/>
                  <a:gd name="T83" fmla="*/ 489403 h 1547812"/>
                  <a:gd name="T84" fmla="*/ 1803903 w 2262188"/>
                  <a:gd name="T85" fmla="*/ 592364 h 1547812"/>
                  <a:gd name="T86" fmla="*/ 1611873 w 2262188"/>
                  <a:gd name="T87" fmla="*/ 375103 h 1547812"/>
                  <a:gd name="T88" fmla="*/ 522331 w 2262188"/>
                  <a:gd name="T89" fmla="*/ 285711 h 1547812"/>
                  <a:gd name="T90" fmla="*/ 556775 w 2262188"/>
                  <a:gd name="T91" fmla="*/ 65584 h 1547812"/>
                  <a:gd name="T92" fmla="*/ 377982 w 2262188"/>
                  <a:gd name="T93" fmla="*/ 276179 h 1547812"/>
                  <a:gd name="T94" fmla="*/ 421717 w 2262188"/>
                  <a:gd name="T95" fmla="*/ 76477 h 1547812"/>
                  <a:gd name="T96" fmla="*/ 239298 w 2262188"/>
                  <a:gd name="T97" fmla="*/ 76477 h 1547812"/>
                  <a:gd name="T98" fmla="*/ 283487 w 2262188"/>
                  <a:gd name="T99" fmla="*/ 276179 h 1547812"/>
                  <a:gd name="T100" fmla="*/ 104240 w 2262188"/>
                  <a:gd name="T101" fmla="*/ 65584 h 1547812"/>
                  <a:gd name="T102" fmla="*/ 139137 w 2262188"/>
                  <a:gd name="T103" fmla="*/ 285711 h 1547812"/>
                  <a:gd name="T104" fmla="*/ 1570334 w 2262188"/>
                  <a:gd name="T105" fmla="*/ 8617 h 1547812"/>
                  <a:gd name="T106" fmla="*/ 2074244 w 2262188"/>
                  <a:gd name="T107" fmla="*/ 271009 h 1547812"/>
                  <a:gd name="T108" fmla="*/ 2261053 w 2262188"/>
                  <a:gd name="T109" fmla="*/ 814387 h 1547812"/>
                  <a:gd name="T110" fmla="*/ 2023172 w 2262188"/>
                  <a:gd name="T111" fmla="*/ 1332139 h 1547812"/>
                  <a:gd name="T112" fmla="*/ 1491343 w 2262188"/>
                  <a:gd name="T113" fmla="*/ 1544637 h 1547812"/>
                  <a:gd name="T114" fmla="*/ 959515 w 2262188"/>
                  <a:gd name="T115" fmla="*/ 1332139 h 1547812"/>
                  <a:gd name="T116" fmla="*/ 721633 w 2262188"/>
                  <a:gd name="T117" fmla="*/ 814387 h 1547812"/>
                  <a:gd name="T118" fmla="*/ 908670 w 2262188"/>
                  <a:gd name="T119" fmla="*/ 271009 h 1547812"/>
                  <a:gd name="T120" fmla="*/ 1412579 w 2262188"/>
                  <a:gd name="T121" fmla="*/ 8617 h 1547812"/>
                  <a:gd name="T122" fmla="*/ 840035 w 2262188"/>
                  <a:gd name="T123" fmla="*/ 237374 h 1547812"/>
                  <a:gd name="T124" fmla="*/ 4985 w 2262188"/>
                  <a:gd name="T125" fmla="*/ 21786 h 15478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262188" h="1547812">
                    <a:moveTo>
                      <a:pt x="536031" y="1256846"/>
                    </a:moveTo>
                    <a:lnTo>
                      <a:pt x="533764" y="1257300"/>
                    </a:lnTo>
                    <a:lnTo>
                      <a:pt x="531498" y="1257753"/>
                    </a:lnTo>
                    <a:lnTo>
                      <a:pt x="529458" y="1258660"/>
                    </a:lnTo>
                    <a:lnTo>
                      <a:pt x="527645" y="1259567"/>
                    </a:lnTo>
                    <a:lnTo>
                      <a:pt x="525831" y="1260701"/>
                    </a:lnTo>
                    <a:lnTo>
                      <a:pt x="524018" y="1262289"/>
                    </a:lnTo>
                    <a:lnTo>
                      <a:pt x="522432" y="1263876"/>
                    </a:lnTo>
                    <a:lnTo>
                      <a:pt x="520845" y="1265237"/>
                    </a:lnTo>
                    <a:lnTo>
                      <a:pt x="519485" y="1267051"/>
                    </a:lnTo>
                    <a:lnTo>
                      <a:pt x="518579" y="1269092"/>
                    </a:lnTo>
                    <a:lnTo>
                      <a:pt x="517446" y="1271360"/>
                    </a:lnTo>
                    <a:lnTo>
                      <a:pt x="516765" y="1273401"/>
                    </a:lnTo>
                    <a:lnTo>
                      <a:pt x="516312" y="1275669"/>
                    </a:lnTo>
                    <a:lnTo>
                      <a:pt x="515632" y="1277937"/>
                    </a:lnTo>
                    <a:lnTo>
                      <a:pt x="515632" y="1280432"/>
                    </a:lnTo>
                    <a:lnTo>
                      <a:pt x="515632" y="1470705"/>
                    </a:lnTo>
                    <a:lnTo>
                      <a:pt x="515632" y="1472973"/>
                    </a:lnTo>
                    <a:lnTo>
                      <a:pt x="516312" y="1475241"/>
                    </a:lnTo>
                    <a:lnTo>
                      <a:pt x="516765" y="1477509"/>
                    </a:lnTo>
                    <a:lnTo>
                      <a:pt x="517446" y="1479777"/>
                    </a:lnTo>
                    <a:lnTo>
                      <a:pt x="518579" y="1482044"/>
                    </a:lnTo>
                    <a:lnTo>
                      <a:pt x="519485" y="1483859"/>
                    </a:lnTo>
                    <a:lnTo>
                      <a:pt x="520845" y="1485446"/>
                    </a:lnTo>
                    <a:lnTo>
                      <a:pt x="522432" y="1487260"/>
                    </a:lnTo>
                    <a:lnTo>
                      <a:pt x="524018" y="1488848"/>
                    </a:lnTo>
                    <a:lnTo>
                      <a:pt x="525831" y="1490209"/>
                    </a:lnTo>
                    <a:lnTo>
                      <a:pt x="527645" y="1491569"/>
                    </a:lnTo>
                    <a:lnTo>
                      <a:pt x="529458" y="1492477"/>
                    </a:lnTo>
                    <a:lnTo>
                      <a:pt x="531498" y="1493384"/>
                    </a:lnTo>
                    <a:lnTo>
                      <a:pt x="533764" y="1493837"/>
                    </a:lnTo>
                    <a:lnTo>
                      <a:pt x="536031" y="1494064"/>
                    </a:lnTo>
                    <a:lnTo>
                      <a:pt x="538071" y="1494291"/>
                    </a:lnTo>
                    <a:lnTo>
                      <a:pt x="540564" y="1494064"/>
                    </a:lnTo>
                    <a:lnTo>
                      <a:pt x="542830" y="1493837"/>
                    </a:lnTo>
                    <a:lnTo>
                      <a:pt x="545097" y="1493384"/>
                    </a:lnTo>
                    <a:lnTo>
                      <a:pt x="547137" y="1492477"/>
                    </a:lnTo>
                    <a:lnTo>
                      <a:pt x="548950" y="1491569"/>
                    </a:lnTo>
                    <a:lnTo>
                      <a:pt x="550990" y="1490209"/>
                    </a:lnTo>
                    <a:lnTo>
                      <a:pt x="552576" y="1488848"/>
                    </a:lnTo>
                    <a:lnTo>
                      <a:pt x="554390" y="1487260"/>
                    </a:lnTo>
                    <a:lnTo>
                      <a:pt x="555750" y="1485446"/>
                    </a:lnTo>
                    <a:lnTo>
                      <a:pt x="556883" y="1483859"/>
                    </a:lnTo>
                    <a:lnTo>
                      <a:pt x="558243" y="1482044"/>
                    </a:lnTo>
                    <a:lnTo>
                      <a:pt x="558923" y="1479777"/>
                    </a:lnTo>
                    <a:lnTo>
                      <a:pt x="559829" y="1477509"/>
                    </a:lnTo>
                    <a:lnTo>
                      <a:pt x="560283" y="1475241"/>
                    </a:lnTo>
                    <a:lnTo>
                      <a:pt x="560736" y="1472973"/>
                    </a:lnTo>
                    <a:lnTo>
                      <a:pt x="560736" y="1470705"/>
                    </a:lnTo>
                    <a:lnTo>
                      <a:pt x="560736" y="1280432"/>
                    </a:lnTo>
                    <a:lnTo>
                      <a:pt x="560736" y="1277937"/>
                    </a:lnTo>
                    <a:lnTo>
                      <a:pt x="560283" y="1275669"/>
                    </a:lnTo>
                    <a:lnTo>
                      <a:pt x="559829" y="1273401"/>
                    </a:lnTo>
                    <a:lnTo>
                      <a:pt x="558923" y="1271360"/>
                    </a:lnTo>
                    <a:lnTo>
                      <a:pt x="558243" y="1269092"/>
                    </a:lnTo>
                    <a:lnTo>
                      <a:pt x="556883" y="1267051"/>
                    </a:lnTo>
                    <a:lnTo>
                      <a:pt x="555750" y="1265237"/>
                    </a:lnTo>
                    <a:lnTo>
                      <a:pt x="554390" y="1263876"/>
                    </a:lnTo>
                    <a:lnTo>
                      <a:pt x="552576" y="1262289"/>
                    </a:lnTo>
                    <a:lnTo>
                      <a:pt x="550990" y="1260701"/>
                    </a:lnTo>
                    <a:lnTo>
                      <a:pt x="548950" y="1259567"/>
                    </a:lnTo>
                    <a:lnTo>
                      <a:pt x="547137" y="1258660"/>
                    </a:lnTo>
                    <a:lnTo>
                      <a:pt x="545097" y="1257753"/>
                    </a:lnTo>
                    <a:lnTo>
                      <a:pt x="542830" y="1257300"/>
                    </a:lnTo>
                    <a:lnTo>
                      <a:pt x="540564" y="1256846"/>
                    </a:lnTo>
                    <a:lnTo>
                      <a:pt x="538071" y="1256846"/>
                    </a:lnTo>
                    <a:lnTo>
                      <a:pt x="536031" y="1256846"/>
                    </a:lnTo>
                    <a:close/>
                    <a:moveTo>
                      <a:pt x="397093" y="1256846"/>
                    </a:moveTo>
                    <a:lnTo>
                      <a:pt x="395054" y="1257300"/>
                    </a:lnTo>
                    <a:lnTo>
                      <a:pt x="392787" y="1257753"/>
                    </a:lnTo>
                    <a:lnTo>
                      <a:pt x="390747" y="1258660"/>
                    </a:lnTo>
                    <a:lnTo>
                      <a:pt x="388707" y="1259567"/>
                    </a:lnTo>
                    <a:lnTo>
                      <a:pt x="386894" y="1260701"/>
                    </a:lnTo>
                    <a:lnTo>
                      <a:pt x="385081" y="1262289"/>
                    </a:lnTo>
                    <a:lnTo>
                      <a:pt x="383494" y="1263876"/>
                    </a:lnTo>
                    <a:lnTo>
                      <a:pt x="382135" y="1265237"/>
                    </a:lnTo>
                    <a:lnTo>
                      <a:pt x="381001" y="1267051"/>
                    </a:lnTo>
                    <a:lnTo>
                      <a:pt x="379641" y="1269092"/>
                    </a:lnTo>
                    <a:lnTo>
                      <a:pt x="378508" y="1271360"/>
                    </a:lnTo>
                    <a:lnTo>
                      <a:pt x="378055" y="1273401"/>
                    </a:lnTo>
                    <a:lnTo>
                      <a:pt x="377375" y="1275669"/>
                    </a:lnTo>
                    <a:lnTo>
                      <a:pt x="376922" y="1277937"/>
                    </a:lnTo>
                    <a:lnTo>
                      <a:pt x="376922" y="1280432"/>
                    </a:lnTo>
                    <a:lnTo>
                      <a:pt x="376922" y="1470705"/>
                    </a:lnTo>
                    <a:lnTo>
                      <a:pt x="376922" y="1472973"/>
                    </a:lnTo>
                    <a:lnTo>
                      <a:pt x="377375" y="1475241"/>
                    </a:lnTo>
                    <a:lnTo>
                      <a:pt x="378055" y="1477509"/>
                    </a:lnTo>
                    <a:lnTo>
                      <a:pt x="378508" y="1479777"/>
                    </a:lnTo>
                    <a:lnTo>
                      <a:pt x="379641" y="1482044"/>
                    </a:lnTo>
                    <a:lnTo>
                      <a:pt x="381001" y="1483859"/>
                    </a:lnTo>
                    <a:lnTo>
                      <a:pt x="382135" y="1485446"/>
                    </a:lnTo>
                    <a:lnTo>
                      <a:pt x="383494" y="1487260"/>
                    </a:lnTo>
                    <a:lnTo>
                      <a:pt x="385081" y="1488848"/>
                    </a:lnTo>
                    <a:lnTo>
                      <a:pt x="386894" y="1490209"/>
                    </a:lnTo>
                    <a:lnTo>
                      <a:pt x="388707" y="1491569"/>
                    </a:lnTo>
                    <a:lnTo>
                      <a:pt x="390747" y="1492477"/>
                    </a:lnTo>
                    <a:lnTo>
                      <a:pt x="392787" y="1493384"/>
                    </a:lnTo>
                    <a:lnTo>
                      <a:pt x="395054" y="1493837"/>
                    </a:lnTo>
                    <a:lnTo>
                      <a:pt x="397093" y="1494064"/>
                    </a:lnTo>
                    <a:lnTo>
                      <a:pt x="399360" y="1494291"/>
                    </a:lnTo>
                    <a:lnTo>
                      <a:pt x="401853" y="1494064"/>
                    </a:lnTo>
                    <a:lnTo>
                      <a:pt x="404120" y="1493837"/>
                    </a:lnTo>
                    <a:lnTo>
                      <a:pt x="406160" y="1493384"/>
                    </a:lnTo>
                    <a:lnTo>
                      <a:pt x="408199" y="1492477"/>
                    </a:lnTo>
                    <a:lnTo>
                      <a:pt x="410239" y="1491569"/>
                    </a:lnTo>
                    <a:lnTo>
                      <a:pt x="412052" y="1490209"/>
                    </a:lnTo>
                    <a:lnTo>
                      <a:pt x="413866" y="1488848"/>
                    </a:lnTo>
                    <a:lnTo>
                      <a:pt x="415452" y="1487260"/>
                    </a:lnTo>
                    <a:lnTo>
                      <a:pt x="417039" y="1485446"/>
                    </a:lnTo>
                    <a:lnTo>
                      <a:pt x="418172" y="1483859"/>
                    </a:lnTo>
                    <a:lnTo>
                      <a:pt x="419305" y="1482044"/>
                    </a:lnTo>
                    <a:lnTo>
                      <a:pt x="420439" y="1479777"/>
                    </a:lnTo>
                    <a:lnTo>
                      <a:pt x="421119" y="1477509"/>
                    </a:lnTo>
                    <a:lnTo>
                      <a:pt x="421572" y="1475241"/>
                    </a:lnTo>
                    <a:lnTo>
                      <a:pt x="421799" y="1472973"/>
                    </a:lnTo>
                    <a:lnTo>
                      <a:pt x="422252" y="1470705"/>
                    </a:lnTo>
                    <a:lnTo>
                      <a:pt x="422252" y="1280432"/>
                    </a:lnTo>
                    <a:lnTo>
                      <a:pt x="421799" y="1277937"/>
                    </a:lnTo>
                    <a:lnTo>
                      <a:pt x="421572" y="1275669"/>
                    </a:lnTo>
                    <a:lnTo>
                      <a:pt x="421119" y="1273401"/>
                    </a:lnTo>
                    <a:lnTo>
                      <a:pt x="420439" y="1271360"/>
                    </a:lnTo>
                    <a:lnTo>
                      <a:pt x="419305" y="1269092"/>
                    </a:lnTo>
                    <a:lnTo>
                      <a:pt x="418172" y="1267051"/>
                    </a:lnTo>
                    <a:lnTo>
                      <a:pt x="417039" y="1265237"/>
                    </a:lnTo>
                    <a:lnTo>
                      <a:pt x="415452" y="1263876"/>
                    </a:lnTo>
                    <a:lnTo>
                      <a:pt x="413866" y="1262289"/>
                    </a:lnTo>
                    <a:lnTo>
                      <a:pt x="412052" y="1260701"/>
                    </a:lnTo>
                    <a:lnTo>
                      <a:pt x="410239" y="1259567"/>
                    </a:lnTo>
                    <a:lnTo>
                      <a:pt x="408199" y="1258660"/>
                    </a:lnTo>
                    <a:lnTo>
                      <a:pt x="406160" y="1257753"/>
                    </a:lnTo>
                    <a:lnTo>
                      <a:pt x="404120" y="1257300"/>
                    </a:lnTo>
                    <a:lnTo>
                      <a:pt x="401853" y="1256846"/>
                    </a:lnTo>
                    <a:lnTo>
                      <a:pt x="399360" y="1256846"/>
                    </a:lnTo>
                    <a:lnTo>
                      <a:pt x="397093" y="1256846"/>
                    </a:lnTo>
                    <a:close/>
                    <a:moveTo>
                      <a:pt x="259516" y="1256846"/>
                    </a:moveTo>
                    <a:lnTo>
                      <a:pt x="257250" y="1257300"/>
                    </a:lnTo>
                    <a:lnTo>
                      <a:pt x="255210" y="1257753"/>
                    </a:lnTo>
                    <a:lnTo>
                      <a:pt x="252943" y="1258660"/>
                    </a:lnTo>
                    <a:lnTo>
                      <a:pt x="250903" y="1259567"/>
                    </a:lnTo>
                    <a:lnTo>
                      <a:pt x="249090" y="1260701"/>
                    </a:lnTo>
                    <a:lnTo>
                      <a:pt x="247277" y="1262289"/>
                    </a:lnTo>
                    <a:lnTo>
                      <a:pt x="245917" y="1263876"/>
                    </a:lnTo>
                    <a:lnTo>
                      <a:pt x="244330" y="1265237"/>
                    </a:lnTo>
                    <a:lnTo>
                      <a:pt x="242970" y="1267051"/>
                    </a:lnTo>
                    <a:lnTo>
                      <a:pt x="242064" y="1269092"/>
                    </a:lnTo>
                    <a:lnTo>
                      <a:pt x="240931" y="1271360"/>
                    </a:lnTo>
                    <a:lnTo>
                      <a:pt x="240251" y="1273401"/>
                    </a:lnTo>
                    <a:lnTo>
                      <a:pt x="239571" y="1275669"/>
                    </a:lnTo>
                    <a:lnTo>
                      <a:pt x="239344" y="1277937"/>
                    </a:lnTo>
                    <a:lnTo>
                      <a:pt x="239117" y="1280432"/>
                    </a:lnTo>
                    <a:lnTo>
                      <a:pt x="239117" y="1470705"/>
                    </a:lnTo>
                    <a:lnTo>
                      <a:pt x="239344" y="1472973"/>
                    </a:lnTo>
                    <a:lnTo>
                      <a:pt x="239571" y="1475241"/>
                    </a:lnTo>
                    <a:lnTo>
                      <a:pt x="240251" y="1477509"/>
                    </a:lnTo>
                    <a:lnTo>
                      <a:pt x="240931" y="1479777"/>
                    </a:lnTo>
                    <a:lnTo>
                      <a:pt x="242064" y="1482044"/>
                    </a:lnTo>
                    <a:lnTo>
                      <a:pt x="242970" y="1483859"/>
                    </a:lnTo>
                    <a:lnTo>
                      <a:pt x="244330" y="1485446"/>
                    </a:lnTo>
                    <a:lnTo>
                      <a:pt x="245917" y="1487260"/>
                    </a:lnTo>
                    <a:lnTo>
                      <a:pt x="247277" y="1488848"/>
                    </a:lnTo>
                    <a:lnTo>
                      <a:pt x="249090" y="1490209"/>
                    </a:lnTo>
                    <a:lnTo>
                      <a:pt x="250903" y="1491569"/>
                    </a:lnTo>
                    <a:lnTo>
                      <a:pt x="252943" y="1492477"/>
                    </a:lnTo>
                    <a:lnTo>
                      <a:pt x="255210" y="1493384"/>
                    </a:lnTo>
                    <a:lnTo>
                      <a:pt x="257250" y="1493837"/>
                    </a:lnTo>
                    <a:lnTo>
                      <a:pt x="259516" y="1494064"/>
                    </a:lnTo>
                    <a:lnTo>
                      <a:pt x="261782" y="1494291"/>
                    </a:lnTo>
                    <a:lnTo>
                      <a:pt x="264049" y="1494064"/>
                    </a:lnTo>
                    <a:lnTo>
                      <a:pt x="266542" y="1493837"/>
                    </a:lnTo>
                    <a:lnTo>
                      <a:pt x="268582" y="1493384"/>
                    </a:lnTo>
                    <a:lnTo>
                      <a:pt x="270622" y="1492477"/>
                    </a:lnTo>
                    <a:lnTo>
                      <a:pt x="272662" y="1491569"/>
                    </a:lnTo>
                    <a:lnTo>
                      <a:pt x="274475" y="1490209"/>
                    </a:lnTo>
                    <a:lnTo>
                      <a:pt x="276288" y="1488848"/>
                    </a:lnTo>
                    <a:lnTo>
                      <a:pt x="277875" y="1487260"/>
                    </a:lnTo>
                    <a:lnTo>
                      <a:pt x="279008" y="1485446"/>
                    </a:lnTo>
                    <a:lnTo>
                      <a:pt x="280368" y="1483859"/>
                    </a:lnTo>
                    <a:lnTo>
                      <a:pt x="281728" y="1482044"/>
                    </a:lnTo>
                    <a:lnTo>
                      <a:pt x="282635" y="1479777"/>
                    </a:lnTo>
                    <a:lnTo>
                      <a:pt x="283541" y="1477509"/>
                    </a:lnTo>
                    <a:lnTo>
                      <a:pt x="283994" y="1475241"/>
                    </a:lnTo>
                    <a:lnTo>
                      <a:pt x="284221" y="1472973"/>
                    </a:lnTo>
                    <a:lnTo>
                      <a:pt x="284221" y="1470705"/>
                    </a:lnTo>
                    <a:lnTo>
                      <a:pt x="284221" y="1280432"/>
                    </a:lnTo>
                    <a:lnTo>
                      <a:pt x="284221" y="1277937"/>
                    </a:lnTo>
                    <a:lnTo>
                      <a:pt x="283994" y="1275669"/>
                    </a:lnTo>
                    <a:lnTo>
                      <a:pt x="283541" y="1273401"/>
                    </a:lnTo>
                    <a:lnTo>
                      <a:pt x="282635" y="1271360"/>
                    </a:lnTo>
                    <a:lnTo>
                      <a:pt x="281728" y="1269092"/>
                    </a:lnTo>
                    <a:lnTo>
                      <a:pt x="280368" y="1267051"/>
                    </a:lnTo>
                    <a:lnTo>
                      <a:pt x="279008" y="1265237"/>
                    </a:lnTo>
                    <a:lnTo>
                      <a:pt x="277875" y="1263876"/>
                    </a:lnTo>
                    <a:lnTo>
                      <a:pt x="276288" y="1262289"/>
                    </a:lnTo>
                    <a:lnTo>
                      <a:pt x="274475" y="1260701"/>
                    </a:lnTo>
                    <a:lnTo>
                      <a:pt x="272662" y="1259567"/>
                    </a:lnTo>
                    <a:lnTo>
                      <a:pt x="270622" y="1258660"/>
                    </a:lnTo>
                    <a:lnTo>
                      <a:pt x="268582" y="1257753"/>
                    </a:lnTo>
                    <a:lnTo>
                      <a:pt x="266542" y="1257300"/>
                    </a:lnTo>
                    <a:lnTo>
                      <a:pt x="264049" y="1256846"/>
                    </a:lnTo>
                    <a:lnTo>
                      <a:pt x="261782" y="1256846"/>
                    </a:lnTo>
                    <a:lnTo>
                      <a:pt x="259516" y="1256846"/>
                    </a:lnTo>
                    <a:close/>
                    <a:moveTo>
                      <a:pt x="120805" y="1256846"/>
                    </a:moveTo>
                    <a:lnTo>
                      <a:pt x="118539" y="1257300"/>
                    </a:lnTo>
                    <a:lnTo>
                      <a:pt x="116499" y="1257753"/>
                    </a:lnTo>
                    <a:lnTo>
                      <a:pt x="114006" y="1258660"/>
                    </a:lnTo>
                    <a:lnTo>
                      <a:pt x="112192" y="1259567"/>
                    </a:lnTo>
                    <a:lnTo>
                      <a:pt x="110606" y="1260701"/>
                    </a:lnTo>
                    <a:lnTo>
                      <a:pt x="108793" y="1262289"/>
                    </a:lnTo>
                    <a:lnTo>
                      <a:pt x="107206" y="1263876"/>
                    </a:lnTo>
                    <a:lnTo>
                      <a:pt x="105620" y="1265237"/>
                    </a:lnTo>
                    <a:lnTo>
                      <a:pt x="104260" y="1267051"/>
                    </a:lnTo>
                    <a:lnTo>
                      <a:pt x="103353" y="1269092"/>
                    </a:lnTo>
                    <a:lnTo>
                      <a:pt x="102220" y="1271360"/>
                    </a:lnTo>
                    <a:lnTo>
                      <a:pt x="101540" y="1273401"/>
                    </a:lnTo>
                    <a:lnTo>
                      <a:pt x="100860" y="1275669"/>
                    </a:lnTo>
                    <a:lnTo>
                      <a:pt x="100633" y="1277937"/>
                    </a:lnTo>
                    <a:lnTo>
                      <a:pt x="100407" y="1280432"/>
                    </a:lnTo>
                    <a:lnTo>
                      <a:pt x="100407" y="1470705"/>
                    </a:lnTo>
                    <a:lnTo>
                      <a:pt x="100633" y="1472973"/>
                    </a:lnTo>
                    <a:lnTo>
                      <a:pt x="100860" y="1475241"/>
                    </a:lnTo>
                    <a:lnTo>
                      <a:pt x="101540" y="1477509"/>
                    </a:lnTo>
                    <a:lnTo>
                      <a:pt x="102220" y="1479777"/>
                    </a:lnTo>
                    <a:lnTo>
                      <a:pt x="103353" y="1482044"/>
                    </a:lnTo>
                    <a:lnTo>
                      <a:pt x="104260" y="1483859"/>
                    </a:lnTo>
                    <a:lnTo>
                      <a:pt x="105620" y="1485446"/>
                    </a:lnTo>
                    <a:lnTo>
                      <a:pt x="107206" y="1487260"/>
                    </a:lnTo>
                    <a:lnTo>
                      <a:pt x="108793" y="1488848"/>
                    </a:lnTo>
                    <a:lnTo>
                      <a:pt x="110606" y="1490209"/>
                    </a:lnTo>
                    <a:lnTo>
                      <a:pt x="112192" y="1491569"/>
                    </a:lnTo>
                    <a:lnTo>
                      <a:pt x="114006" y="1492477"/>
                    </a:lnTo>
                    <a:lnTo>
                      <a:pt x="116499" y="1493384"/>
                    </a:lnTo>
                    <a:lnTo>
                      <a:pt x="118539" y="1493837"/>
                    </a:lnTo>
                    <a:lnTo>
                      <a:pt x="120805" y="1494064"/>
                    </a:lnTo>
                    <a:lnTo>
                      <a:pt x="123072" y="1494291"/>
                    </a:lnTo>
                    <a:lnTo>
                      <a:pt x="125338" y="1494064"/>
                    </a:lnTo>
                    <a:lnTo>
                      <a:pt x="127605" y="1493837"/>
                    </a:lnTo>
                    <a:lnTo>
                      <a:pt x="129871" y="1493384"/>
                    </a:lnTo>
                    <a:lnTo>
                      <a:pt x="131911" y="1492477"/>
                    </a:lnTo>
                    <a:lnTo>
                      <a:pt x="133724" y="1491569"/>
                    </a:lnTo>
                    <a:lnTo>
                      <a:pt x="135764" y="1490209"/>
                    </a:lnTo>
                    <a:lnTo>
                      <a:pt x="137351" y="1488848"/>
                    </a:lnTo>
                    <a:lnTo>
                      <a:pt x="139164" y="1487260"/>
                    </a:lnTo>
                    <a:lnTo>
                      <a:pt x="140297" y="1485446"/>
                    </a:lnTo>
                    <a:lnTo>
                      <a:pt x="141657" y="1483859"/>
                    </a:lnTo>
                    <a:lnTo>
                      <a:pt x="143017" y="1482044"/>
                    </a:lnTo>
                    <a:lnTo>
                      <a:pt x="143697" y="1479777"/>
                    </a:lnTo>
                    <a:lnTo>
                      <a:pt x="144604" y="1477509"/>
                    </a:lnTo>
                    <a:lnTo>
                      <a:pt x="145057" y="1475241"/>
                    </a:lnTo>
                    <a:lnTo>
                      <a:pt x="145510" y="1472973"/>
                    </a:lnTo>
                    <a:lnTo>
                      <a:pt x="145510" y="1470705"/>
                    </a:lnTo>
                    <a:lnTo>
                      <a:pt x="145510" y="1280432"/>
                    </a:lnTo>
                    <a:lnTo>
                      <a:pt x="145510" y="1277937"/>
                    </a:lnTo>
                    <a:lnTo>
                      <a:pt x="145057" y="1275669"/>
                    </a:lnTo>
                    <a:lnTo>
                      <a:pt x="144604" y="1273401"/>
                    </a:lnTo>
                    <a:lnTo>
                      <a:pt x="143697" y="1271360"/>
                    </a:lnTo>
                    <a:lnTo>
                      <a:pt x="143017" y="1269092"/>
                    </a:lnTo>
                    <a:lnTo>
                      <a:pt x="141657" y="1267051"/>
                    </a:lnTo>
                    <a:lnTo>
                      <a:pt x="140297" y="1265237"/>
                    </a:lnTo>
                    <a:lnTo>
                      <a:pt x="139164" y="1263876"/>
                    </a:lnTo>
                    <a:lnTo>
                      <a:pt x="137351" y="1262289"/>
                    </a:lnTo>
                    <a:lnTo>
                      <a:pt x="135764" y="1260701"/>
                    </a:lnTo>
                    <a:lnTo>
                      <a:pt x="133724" y="1259567"/>
                    </a:lnTo>
                    <a:lnTo>
                      <a:pt x="131911" y="1258660"/>
                    </a:lnTo>
                    <a:lnTo>
                      <a:pt x="129871" y="1257753"/>
                    </a:lnTo>
                    <a:lnTo>
                      <a:pt x="127605" y="1257300"/>
                    </a:lnTo>
                    <a:lnTo>
                      <a:pt x="125338" y="1256846"/>
                    </a:lnTo>
                    <a:lnTo>
                      <a:pt x="123072" y="1256846"/>
                    </a:lnTo>
                    <a:lnTo>
                      <a:pt x="120805" y="1256846"/>
                    </a:lnTo>
                    <a:close/>
                    <a:moveTo>
                      <a:pt x="41704" y="1201737"/>
                    </a:moveTo>
                    <a:lnTo>
                      <a:pt x="762229" y="1201737"/>
                    </a:lnTo>
                    <a:lnTo>
                      <a:pt x="770615" y="1215798"/>
                    </a:lnTo>
                    <a:lnTo>
                      <a:pt x="779455" y="1230085"/>
                    </a:lnTo>
                    <a:lnTo>
                      <a:pt x="788521" y="1243692"/>
                    </a:lnTo>
                    <a:lnTo>
                      <a:pt x="797814" y="1257300"/>
                    </a:lnTo>
                    <a:lnTo>
                      <a:pt x="807333" y="1270680"/>
                    </a:lnTo>
                    <a:lnTo>
                      <a:pt x="817079" y="1283834"/>
                    </a:lnTo>
                    <a:lnTo>
                      <a:pt x="827052" y="1296987"/>
                    </a:lnTo>
                    <a:lnTo>
                      <a:pt x="837478" y="1309687"/>
                    </a:lnTo>
                    <a:lnTo>
                      <a:pt x="847904" y="1322387"/>
                    </a:lnTo>
                    <a:lnTo>
                      <a:pt x="858783" y="1334860"/>
                    </a:lnTo>
                    <a:lnTo>
                      <a:pt x="869889" y="1347107"/>
                    </a:lnTo>
                    <a:lnTo>
                      <a:pt x="880995" y="1358900"/>
                    </a:lnTo>
                    <a:lnTo>
                      <a:pt x="892554" y="1370693"/>
                    </a:lnTo>
                    <a:lnTo>
                      <a:pt x="904113" y="1382485"/>
                    </a:lnTo>
                    <a:lnTo>
                      <a:pt x="916352" y="1393598"/>
                    </a:lnTo>
                    <a:lnTo>
                      <a:pt x="928365" y="1404484"/>
                    </a:lnTo>
                    <a:lnTo>
                      <a:pt x="940831" y="1415369"/>
                    </a:lnTo>
                    <a:lnTo>
                      <a:pt x="953070" y="1426255"/>
                    </a:lnTo>
                    <a:lnTo>
                      <a:pt x="965989" y="1436460"/>
                    </a:lnTo>
                    <a:lnTo>
                      <a:pt x="978908" y="1446666"/>
                    </a:lnTo>
                    <a:lnTo>
                      <a:pt x="992281" y="1456418"/>
                    </a:lnTo>
                    <a:lnTo>
                      <a:pt x="1005426" y="1466169"/>
                    </a:lnTo>
                    <a:lnTo>
                      <a:pt x="1019025" y="1475468"/>
                    </a:lnTo>
                    <a:lnTo>
                      <a:pt x="1032851" y="1484539"/>
                    </a:lnTo>
                    <a:lnTo>
                      <a:pt x="1046677" y="1493610"/>
                    </a:lnTo>
                    <a:lnTo>
                      <a:pt x="1060956" y="1502002"/>
                    </a:lnTo>
                    <a:lnTo>
                      <a:pt x="1075235" y="1510393"/>
                    </a:lnTo>
                    <a:lnTo>
                      <a:pt x="1089741" y="1518330"/>
                    </a:lnTo>
                    <a:lnTo>
                      <a:pt x="1104473" y="1526041"/>
                    </a:lnTo>
                    <a:lnTo>
                      <a:pt x="1119205" y="1533525"/>
                    </a:lnTo>
                    <a:lnTo>
                      <a:pt x="1134164" y="1540782"/>
                    </a:lnTo>
                    <a:lnTo>
                      <a:pt x="1149350" y="1547812"/>
                    </a:lnTo>
                    <a:lnTo>
                      <a:pt x="41704" y="1547812"/>
                    </a:lnTo>
                    <a:lnTo>
                      <a:pt x="37397" y="1547359"/>
                    </a:lnTo>
                    <a:lnTo>
                      <a:pt x="33091" y="1546905"/>
                    </a:lnTo>
                    <a:lnTo>
                      <a:pt x="29238" y="1545998"/>
                    </a:lnTo>
                    <a:lnTo>
                      <a:pt x="25385" y="1544410"/>
                    </a:lnTo>
                    <a:lnTo>
                      <a:pt x="21759" y="1542596"/>
                    </a:lnTo>
                    <a:lnTo>
                      <a:pt x="18359" y="1540555"/>
                    </a:lnTo>
                    <a:lnTo>
                      <a:pt x="15186" y="1538060"/>
                    </a:lnTo>
                    <a:lnTo>
                      <a:pt x="12239" y="1535339"/>
                    </a:lnTo>
                    <a:lnTo>
                      <a:pt x="9519" y="1532391"/>
                    </a:lnTo>
                    <a:lnTo>
                      <a:pt x="7026" y="1529443"/>
                    </a:lnTo>
                    <a:lnTo>
                      <a:pt x="4986" y="1525814"/>
                    </a:lnTo>
                    <a:lnTo>
                      <a:pt x="3173" y="1522185"/>
                    </a:lnTo>
                    <a:lnTo>
                      <a:pt x="2040" y="1518330"/>
                    </a:lnTo>
                    <a:lnTo>
                      <a:pt x="907" y="1514475"/>
                    </a:lnTo>
                    <a:lnTo>
                      <a:pt x="227" y="1510393"/>
                    </a:lnTo>
                    <a:lnTo>
                      <a:pt x="0" y="1505857"/>
                    </a:lnTo>
                    <a:lnTo>
                      <a:pt x="0" y="1243466"/>
                    </a:lnTo>
                    <a:lnTo>
                      <a:pt x="227" y="1238930"/>
                    </a:lnTo>
                    <a:lnTo>
                      <a:pt x="907" y="1234848"/>
                    </a:lnTo>
                    <a:lnTo>
                      <a:pt x="2040" y="1230992"/>
                    </a:lnTo>
                    <a:lnTo>
                      <a:pt x="3173" y="1227137"/>
                    </a:lnTo>
                    <a:lnTo>
                      <a:pt x="4986" y="1223509"/>
                    </a:lnTo>
                    <a:lnTo>
                      <a:pt x="7026" y="1220107"/>
                    </a:lnTo>
                    <a:lnTo>
                      <a:pt x="9519" y="1216932"/>
                    </a:lnTo>
                    <a:lnTo>
                      <a:pt x="12239" y="1213984"/>
                    </a:lnTo>
                    <a:lnTo>
                      <a:pt x="15186" y="1211262"/>
                    </a:lnTo>
                    <a:lnTo>
                      <a:pt x="18359" y="1208767"/>
                    </a:lnTo>
                    <a:lnTo>
                      <a:pt x="21759" y="1206726"/>
                    </a:lnTo>
                    <a:lnTo>
                      <a:pt x="25385" y="1204912"/>
                    </a:lnTo>
                    <a:lnTo>
                      <a:pt x="29238" y="1203778"/>
                    </a:lnTo>
                    <a:lnTo>
                      <a:pt x="33091" y="1202644"/>
                    </a:lnTo>
                    <a:lnTo>
                      <a:pt x="37397" y="1201964"/>
                    </a:lnTo>
                    <a:lnTo>
                      <a:pt x="41704" y="1201737"/>
                    </a:lnTo>
                    <a:close/>
                    <a:moveTo>
                      <a:pt x="535684" y="857023"/>
                    </a:moveTo>
                    <a:lnTo>
                      <a:pt x="533419" y="857476"/>
                    </a:lnTo>
                    <a:lnTo>
                      <a:pt x="531154" y="857930"/>
                    </a:lnTo>
                    <a:lnTo>
                      <a:pt x="529116" y="858837"/>
                    </a:lnTo>
                    <a:lnTo>
                      <a:pt x="527304" y="859744"/>
                    </a:lnTo>
                    <a:lnTo>
                      <a:pt x="525492" y="860878"/>
                    </a:lnTo>
                    <a:lnTo>
                      <a:pt x="523680" y="862466"/>
                    </a:lnTo>
                    <a:lnTo>
                      <a:pt x="522094" y="863826"/>
                    </a:lnTo>
                    <a:lnTo>
                      <a:pt x="520509" y="865414"/>
                    </a:lnTo>
                    <a:lnTo>
                      <a:pt x="519150" y="867228"/>
                    </a:lnTo>
                    <a:lnTo>
                      <a:pt x="518244" y="869269"/>
                    </a:lnTo>
                    <a:lnTo>
                      <a:pt x="517111" y="871310"/>
                    </a:lnTo>
                    <a:lnTo>
                      <a:pt x="516432" y="873351"/>
                    </a:lnTo>
                    <a:lnTo>
                      <a:pt x="515979" y="875846"/>
                    </a:lnTo>
                    <a:lnTo>
                      <a:pt x="515299" y="878114"/>
                    </a:lnTo>
                    <a:lnTo>
                      <a:pt x="515299" y="880609"/>
                    </a:lnTo>
                    <a:lnTo>
                      <a:pt x="515299" y="1070655"/>
                    </a:lnTo>
                    <a:lnTo>
                      <a:pt x="515299" y="1073150"/>
                    </a:lnTo>
                    <a:lnTo>
                      <a:pt x="515979" y="1075417"/>
                    </a:lnTo>
                    <a:lnTo>
                      <a:pt x="516432" y="1077685"/>
                    </a:lnTo>
                    <a:lnTo>
                      <a:pt x="517111" y="1079953"/>
                    </a:lnTo>
                    <a:lnTo>
                      <a:pt x="518244" y="1081994"/>
                    </a:lnTo>
                    <a:lnTo>
                      <a:pt x="519150" y="1083809"/>
                    </a:lnTo>
                    <a:lnTo>
                      <a:pt x="520509" y="1085623"/>
                    </a:lnTo>
                    <a:lnTo>
                      <a:pt x="522094" y="1087437"/>
                    </a:lnTo>
                    <a:lnTo>
                      <a:pt x="523680" y="1089025"/>
                    </a:lnTo>
                    <a:lnTo>
                      <a:pt x="525492" y="1090385"/>
                    </a:lnTo>
                    <a:lnTo>
                      <a:pt x="527304" y="1091519"/>
                    </a:lnTo>
                    <a:lnTo>
                      <a:pt x="529116" y="1092653"/>
                    </a:lnTo>
                    <a:lnTo>
                      <a:pt x="531154" y="1093334"/>
                    </a:lnTo>
                    <a:lnTo>
                      <a:pt x="533419" y="1094014"/>
                    </a:lnTo>
                    <a:lnTo>
                      <a:pt x="535684" y="1094241"/>
                    </a:lnTo>
                    <a:lnTo>
                      <a:pt x="537723" y="1094467"/>
                    </a:lnTo>
                    <a:lnTo>
                      <a:pt x="540215" y="1094241"/>
                    </a:lnTo>
                    <a:lnTo>
                      <a:pt x="542480" y="1094014"/>
                    </a:lnTo>
                    <a:lnTo>
                      <a:pt x="544745" y="1093334"/>
                    </a:lnTo>
                    <a:lnTo>
                      <a:pt x="546783" y="1092653"/>
                    </a:lnTo>
                    <a:lnTo>
                      <a:pt x="548595" y="1091519"/>
                    </a:lnTo>
                    <a:lnTo>
                      <a:pt x="550634" y="1090385"/>
                    </a:lnTo>
                    <a:lnTo>
                      <a:pt x="552219" y="1089025"/>
                    </a:lnTo>
                    <a:lnTo>
                      <a:pt x="554031" y="1087437"/>
                    </a:lnTo>
                    <a:lnTo>
                      <a:pt x="555390" y="1085623"/>
                    </a:lnTo>
                    <a:lnTo>
                      <a:pt x="556523" y="1083809"/>
                    </a:lnTo>
                    <a:lnTo>
                      <a:pt x="557882" y="1081994"/>
                    </a:lnTo>
                    <a:lnTo>
                      <a:pt x="558561" y="1079953"/>
                    </a:lnTo>
                    <a:lnTo>
                      <a:pt x="559468" y="1077685"/>
                    </a:lnTo>
                    <a:lnTo>
                      <a:pt x="559921" y="1075417"/>
                    </a:lnTo>
                    <a:lnTo>
                      <a:pt x="560374" y="1073150"/>
                    </a:lnTo>
                    <a:lnTo>
                      <a:pt x="560374" y="1070655"/>
                    </a:lnTo>
                    <a:lnTo>
                      <a:pt x="560374" y="880609"/>
                    </a:lnTo>
                    <a:lnTo>
                      <a:pt x="560374" y="878114"/>
                    </a:lnTo>
                    <a:lnTo>
                      <a:pt x="559921" y="875846"/>
                    </a:lnTo>
                    <a:lnTo>
                      <a:pt x="559468" y="873351"/>
                    </a:lnTo>
                    <a:lnTo>
                      <a:pt x="558561" y="871310"/>
                    </a:lnTo>
                    <a:lnTo>
                      <a:pt x="557882" y="869269"/>
                    </a:lnTo>
                    <a:lnTo>
                      <a:pt x="556523" y="867228"/>
                    </a:lnTo>
                    <a:lnTo>
                      <a:pt x="555390" y="865414"/>
                    </a:lnTo>
                    <a:lnTo>
                      <a:pt x="554031" y="863826"/>
                    </a:lnTo>
                    <a:lnTo>
                      <a:pt x="552219" y="862466"/>
                    </a:lnTo>
                    <a:lnTo>
                      <a:pt x="550634" y="860878"/>
                    </a:lnTo>
                    <a:lnTo>
                      <a:pt x="548595" y="859744"/>
                    </a:lnTo>
                    <a:lnTo>
                      <a:pt x="546783" y="858837"/>
                    </a:lnTo>
                    <a:lnTo>
                      <a:pt x="544745" y="857930"/>
                    </a:lnTo>
                    <a:lnTo>
                      <a:pt x="542480" y="857476"/>
                    </a:lnTo>
                    <a:lnTo>
                      <a:pt x="540215" y="857023"/>
                    </a:lnTo>
                    <a:lnTo>
                      <a:pt x="537723" y="857023"/>
                    </a:lnTo>
                    <a:lnTo>
                      <a:pt x="535684" y="857023"/>
                    </a:lnTo>
                    <a:close/>
                    <a:moveTo>
                      <a:pt x="396837" y="857023"/>
                    </a:moveTo>
                    <a:lnTo>
                      <a:pt x="394798" y="857476"/>
                    </a:lnTo>
                    <a:lnTo>
                      <a:pt x="392533" y="857930"/>
                    </a:lnTo>
                    <a:lnTo>
                      <a:pt x="390495" y="858837"/>
                    </a:lnTo>
                    <a:lnTo>
                      <a:pt x="388456" y="859744"/>
                    </a:lnTo>
                    <a:lnTo>
                      <a:pt x="386644" y="860878"/>
                    </a:lnTo>
                    <a:lnTo>
                      <a:pt x="384832" y="862466"/>
                    </a:lnTo>
                    <a:lnTo>
                      <a:pt x="383247" y="863826"/>
                    </a:lnTo>
                    <a:lnTo>
                      <a:pt x="381888" y="865414"/>
                    </a:lnTo>
                    <a:lnTo>
                      <a:pt x="380755" y="867228"/>
                    </a:lnTo>
                    <a:lnTo>
                      <a:pt x="379396" y="869269"/>
                    </a:lnTo>
                    <a:lnTo>
                      <a:pt x="378264" y="871310"/>
                    </a:lnTo>
                    <a:lnTo>
                      <a:pt x="377810" y="873351"/>
                    </a:lnTo>
                    <a:lnTo>
                      <a:pt x="377131" y="875846"/>
                    </a:lnTo>
                    <a:lnTo>
                      <a:pt x="376678" y="878114"/>
                    </a:lnTo>
                    <a:lnTo>
                      <a:pt x="376678" y="880609"/>
                    </a:lnTo>
                    <a:lnTo>
                      <a:pt x="376678" y="1070655"/>
                    </a:lnTo>
                    <a:lnTo>
                      <a:pt x="376678" y="1073150"/>
                    </a:lnTo>
                    <a:lnTo>
                      <a:pt x="377131" y="1075417"/>
                    </a:lnTo>
                    <a:lnTo>
                      <a:pt x="377810" y="1077685"/>
                    </a:lnTo>
                    <a:lnTo>
                      <a:pt x="378264" y="1079953"/>
                    </a:lnTo>
                    <a:lnTo>
                      <a:pt x="379396" y="1081994"/>
                    </a:lnTo>
                    <a:lnTo>
                      <a:pt x="380755" y="1083809"/>
                    </a:lnTo>
                    <a:lnTo>
                      <a:pt x="381888" y="1085623"/>
                    </a:lnTo>
                    <a:lnTo>
                      <a:pt x="383247" y="1087437"/>
                    </a:lnTo>
                    <a:lnTo>
                      <a:pt x="384832" y="1089025"/>
                    </a:lnTo>
                    <a:lnTo>
                      <a:pt x="386644" y="1090385"/>
                    </a:lnTo>
                    <a:lnTo>
                      <a:pt x="388456" y="1091519"/>
                    </a:lnTo>
                    <a:lnTo>
                      <a:pt x="390495" y="1092653"/>
                    </a:lnTo>
                    <a:lnTo>
                      <a:pt x="392533" y="1093334"/>
                    </a:lnTo>
                    <a:lnTo>
                      <a:pt x="394798" y="1094014"/>
                    </a:lnTo>
                    <a:lnTo>
                      <a:pt x="396837" y="1094241"/>
                    </a:lnTo>
                    <a:lnTo>
                      <a:pt x="399102" y="1094467"/>
                    </a:lnTo>
                    <a:lnTo>
                      <a:pt x="401594" y="1094241"/>
                    </a:lnTo>
                    <a:lnTo>
                      <a:pt x="403859" y="1094014"/>
                    </a:lnTo>
                    <a:lnTo>
                      <a:pt x="405897" y="1093334"/>
                    </a:lnTo>
                    <a:lnTo>
                      <a:pt x="407936" y="1092653"/>
                    </a:lnTo>
                    <a:lnTo>
                      <a:pt x="409974" y="1091519"/>
                    </a:lnTo>
                    <a:lnTo>
                      <a:pt x="411786" y="1090385"/>
                    </a:lnTo>
                    <a:lnTo>
                      <a:pt x="413598" y="1089025"/>
                    </a:lnTo>
                    <a:lnTo>
                      <a:pt x="415184" y="1087437"/>
                    </a:lnTo>
                    <a:lnTo>
                      <a:pt x="416769" y="1085623"/>
                    </a:lnTo>
                    <a:lnTo>
                      <a:pt x="417902" y="1083809"/>
                    </a:lnTo>
                    <a:lnTo>
                      <a:pt x="419034" y="1081994"/>
                    </a:lnTo>
                    <a:lnTo>
                      <a:pt x="420167" y="1079953"/>
                    </a:lnTo>
                    <a:lnTo>
                      <a:pt x="420846" y="1077685"/>
                    </a:lnTo>
                    <a:lnTo>
                      <a:pt x="421300" y="1075417"/>
                    </a:lnTo>
                    <a:lnTo>
                      <a:pt x="421526" y="1073150"/>
                    </a:lnTo>
                    <a:lnTo>
                      <a:pt x="421979" y="1070655"/>
                    </a:lnTo>
                    <a:lnTo>
                      <a:pt x="421979" y="880609"/>
                    </a:lnTo>
                    <a:lnTo>
                      <a:pt x="421526" y="878114"/>
                    </a:lnTo>
                    <a:lnTo>
                      <a:pt x="421300" y="875846"/>
                    </a:lnTo>
                    <a:lnTo>
                      <a:pt x="420846" y="873351"/>
                    </a:lnTo>
                    <a:lnTo>
                      <a:pt x="420167" y="871310"/>
                    </a:lnTo>
                    <a:lnTo>
                      <a:pt x="419034" y="869269"/>
                    </a:lnTo>
                    <a:lnTo>
                      <a:pt x="417902" y="867228"/>
                    </a:lnTo>
                    <a:lnTo>
                      <a:pt x="416769" y="865414"/>
                    </a:lnTo>
                    <a:lnTo>
                      <a:pt x="415184" y="863826"/>
                    </a:lnTo>
                    <a:lnTo>
                      <a:pt x="413598" y="862466"/>
                    </a:lnTo>
                    <a:lnTo>
                      <a:pt x="411786" y="860878"/>
                    </a:lnTo>
                    <a:lnTo>
                      <a:pt x="409974" y="859744"/>
                    </a:lnTo>
                    <a:lnTo>
                      <a:pt x="407936" y="858837"/>
                    </a:lnTo>
                    <a:lnTo>
                      <a:pt x="405897" y="857930"/>
                    </a:lnTo>
                    <a:lnTo>
                      <a:pt x="403859" y="857476"/>
                    </a:lnTo>
                    <a:lnTo>
                      <a:pt x="401594" y="857023"/>
                    </a:lnTo>
                    <a:lnTo>
                      <a:pt x="399102" y="857023"/>
                    </a:lnTo>
                    <a:lnTo>
                      <a:pt x="396837" y="857023"/>
                    </a:lnTo>
                    <a:close/>
                    <a:moveTo>
                      <a:pt x="259348" y="857023"/>
                    </a:moveTo>
                    <a:lnTo>
                      <a:pt x="257083" y="857476"/>
                    </a:lnTo>
                    <a:lnTo>
                      <a:pt x="255045" y="857930"/>
                    </a:lnTo>
                    <a:lnTo>
                      <a:pt x="252780" y="858837"/>
                    </a:lnTo>
                    <a:lnTo>
                      <a:pt x="250741" y="859744"/>
                    </a:lnTo>
                    <a:lnTo>
                      <a:pt x="248929" y="860878"/>
                    </a:lnTo>
                    <a:lnTo>
                      <a:pt x="247117" y="862466"/>
                    </a:lnTo>
                    <a:lnTo>
                      <a:pt x="245758" y="863826"/>
                    </a:lnTo>
                    <a:lnTo>
                      <a:pt x="244172" y="865414"/>
                    </a:lnTo>
                    <a:lnTo>
                      <a:pt x="242813" y="867228"/>
                    </a:lnTo>
                    <a:lnTo>
                      <a:pt x="241907" y="869269"/>
                    </a:lnTo>
                    <a:lnTo>
                      <a:pt x="240775" y="871310"/>
                    </a:lnTo>
                    <a:lnTo>
                      <a:pt x="240095" y="873351"/>
                    </a:lnTo>
                    <a:lnTo>
                      <a:pt x="239416" y="875846"/>
                    </a:lnTo>
                    <a:lnTo>
                      <a:pt x="239189" y="878114"/>
                    </a:lnTo>
                    <a:lnTo>
                      <a:pt x="238963" y="880609"/>
                    </a:lnTo>
                    <a:lnTo>
                      <a:pt x="238963" y="1070655"/>
                    </a:lnTo>
                    <a:lnTo>
                      <a:pt x="239189" y="1073150"/>
                    </a:lnTo>
                    <a:lnTo>
                      <a:pt x="239416" y="1075417"/>
                    </a:lnTo>
                    <a:lnTo>
                      <a:pt x="240095" y="1077685"/>
                    </a:lnTo>
                    <a:lnTo>
                      <a:pt x="240775" y="1079953"/>
                    </a:lnTo>
                    <a:lnTo>
                      <a:pt x="241907" y="1081994"/>
                    </a:lnTo>
                    <a:lnTo>
                      <a:pt x="242813" y="1083809"/>
                    </a:lnTo>
                    <a:lnTo>
                      <a:pt x="244172" y="1085623"/>
                    </a:lnTo>
                    <a:lnTo>
                      <a:pt x="245758" y="1087437"/>
                    </a:lnTo>
                    <a:lnTo>
                      <a:pt x="247117" y="1089025"/>
                    </a:lnTo>
                    <a:lnTo>
                      <a:pt x="248929" y="1090385"/>
                    </a:lnTo>
                    <a:lnTo>
                      <a:pt x="250741" y="1091519"/>
                    </a:lnTo>
                    <a:lnTo>
                      <a:pt x="252780" y="1092653"/>
                    </a:lnTo>
                    <a:lnTo>
                      <a:pt x="255045" y="1093334"/>
                    </a:lnTo>
                    <a:lnTo>
                      <a:pt x="257083" y="1094014"/>
                    </a:lnTo>
                    <a:lnTo>
                      <a:pt x="259348" y="1094241"/>
                    </a:lnTo>
                    <a:lnTo>
                      <a:pt x="261613" y="1094467"/>
                    </a:lnTo>
                    <a:lnTo>
                      <a:pt x="263878" y="1094241"/>
                    </a:lnTo>
                    <a:lnTo>
                      <a:pt x="266370" y="1094014"/>
                    </a:lnTo>
                    <a:lnTo>
                      <a:pt x="268409" y="1093334"/>
                    </a:lnTo>
                    <a:lnTo>
                      <a:pt x="270447" y="1092653"/>
                    </a:lnTo>
                    <a:lnTo>
                      <a:pt x="272486" y="1091519"/>
                    </a:lnTo>
                    <a:lnTo>
                      <a:pt x="274298" y="1090385"/>
                    </a:lnTo>
                    <a:lnTo>
                      <a:pt x="276110" y="1089025"/>
                    </a:lnTo>
                    <a:lnTo>
                      <a:pt x="277695" y="1087437"/>
                    </a:lnTo>
                    <a:lnTo>
                      <a:pt x="278828" y="1085623"/>
                    </a:lnTo>
                    <a:lnTo>
                      <a:pt x="280187" y="1083809"/>
                    </a:lnTo>
                    <a:lnTo>
                      <a:pt x="281546" y="1081994"/>
                    </a:lnTo>
                    <a:lnTo>
                      <a:pt x="282452" y="1079953"/>
                    </a:lnTo>
                    <a:lnTo>
                      <a:pt x="283358" y="1077685"/>
                    </a:lnTo>
                    <a:lnTo>
                      <a:pt x="283811" y="1075417"/>
                    </a:lnTo>
                    <a:lnTo>
                      <a:pt x="284037" y="1073150"/>
                    </a:lnTo>
                    <a:lnTo>
                      <a:pt x="284037" y="1070655"/>
                    </a:lnTo>
                    <a:lnTo>
                      <a:pt x="284037" y="880609"/>
                    </a:lnTo>
                    <a:lnTo>
                      <a:pt x="284037" y="878114"/>
                    </a:lnTo>
                    <a:lnTo>
                      <a:pt x="283811" y="875846"/>
                    </a:lnTo>
                    <a:lnTo>
                      <a:pt x="283358" y="873351"/>
                    </a:lnTo>
                    <a:lnTo>
                      <a:pt x="282452" y="871310"/>
                    </a:lnTo>
                    <a:lnTo>
                      <a:pt x="281546" y="869269"/>
                    </a:lnTo>
                    <a:lnTo>
                      <a:pt x="280187" y="867228"/>
                    </a:lnTo>
                    <a:lnTo>
                      <a:pt x="278828" y="865414"/>
                    </a:lnTo>
                    <a:lnTo>
                      <a:pt x="277695" y="863826"/>
                    </a:lnTo>
                    <a:lnTo>
                      <a:pt x="276110" y="862466"/>
                    </a:lnTo>
                    <a:lnTo>
                      <a:pt x="274298" y="860878"/>
                    </a:lnTo>
                    <a:lnTo>
                      <a:pt x="272486" y="859744"/>
                    </a:lnTo>
                    <a:lnTo>
                      <a:pt x="270447" y="858837"/>
                    </a:lnTo>
                    <a:lnTo>
                      <a:pt x="268409" y="857930"/>
                    </a:lnTo>
                    <a:lnTo>
                      <a:pt x="266370" y="857476"/>
                    </a:lnTo>
                    <a:lnTo>
                      <a:pt x="263878" y="857023"/>
                    </a:lnTo>
                    <a:lnTo>
                      <a:pt x="261613" y="857023"/>
                    </a:lnTo>
                    <a:lnTo>
                      <a:pt x="259348" y="857023"/>
                    </a:lnTo>
                    <a:close/>
                    <a:moveTo>
                      <a:pt x="120727" y="857023"/>
                    </a:moveTo>
                    <a:lnTo>
                      <a:pt x="118462" y="857476"/>
                    </a:lnTo>
                    <a:lnTo>
                      <a:pt x="116424" y="857930"/>
                    </a:lnTo>
                    <a:lnTo>
                      <a:pt x="113932" y="858837"/>
                    </a:lnTo>
                    <a:lnTo>
                      <a:pt x="112120" y="859744"/>
                    </a:lnTo>
                    <a:lnTo>
                      <a:pt x="110535" y="860878"/>
                    </a:lnTo>
                    <a:lnTo>
                      <a:pt x="108722" y="862466"/>
                    </a:lnTo>
                    <a:lnTo>
                      <a:pt x="107137" y="863826"/>
                    </a:lnTo>
                    <a:lnTo>
                      <a:pt x="105551" y="865414"/>
                    </a:lnTo>
                    <a:lnTo>
                      <a:pt x="104192" y="867228"/>
                    </a:lnTo>
                    <a:lnTo>
                      <a:pt x="103286" y="869269"/>
                    </a:lnTo>
                    <a:lnTo>
                      <a:pt x="102154" y="871310"/>
                    </a:lnTo>
                    <a:lnTo>
                      <a:pt x="101474" y="873351"/>
                    </a:lnTo>
                    <a:lnTo>
                      <a:pt x="100795" y="875846"/>
                    </a:lnTo>
                    <a:lnTo>
                      <a:pt x="100568" y="878114"/>
                    </a:lnTo>
                    <a:lnTo>
                      <a:pt x="100342" y="880609"/>
                    </a:lnTo>
                    <a:lnTo>
                      <a:pt x="100342" y="1070655"/>
                    </a:lnTo>
                    <a:lnTo>
                      <a:pt x="100568" y="1073150"/>
                    </a:lnTo>
                    <a:lnTo>
                      <a:pt x="100795" y="1075417"/>
                    </a:lnTo>
                    <a:lnTo>
                      <a:pt x="101474" y="1077685"/>
                    </a:lnTo>
                    <a:lnTo>
                      <a:pt x="102154" y="1079953"/>
                    </a:lnTo>
                    <a:lnTo>
                      <a:pt x="103286" y="1081994"/>
                    </a:lnTo>
                    <a:lnTo>
                      <a:pt x="104192" y="1083809"/>
                    </a:lnTo>
                    <a:lnTo>
                      <a:pt x="105551" y="1085623"/>
                    </a:lnTo>
                    <a:lnTo>
                      <a:pt x="107137" y="1087437"/>
                    </a:lnTo>
                    <a:lnTo>
                      <a:pt x="108722" y="1089025"/>
                    </a:lnTo>
                    <a:lnTo>
                      <a:pt x="110535" y="1090385"/>
                    </a:lnTo>
                    <a:lnTo>
                      <a:pt x="112120" y="1091519"/>
                    </a:lnTo>
                    <a:lnTo>
                      <a:pt x="113932" y="1092653"/>
                    </a:lnTo>
                    <a:lnTo>
                      <a:pt x="116424" y="1093334"/>
                    </a:lnTo>
                    <a:lnTo>
                      <a:pt x="118462" y="1094014"/>
                    </a:lnTo>
                    <a:lnTo>
                      <a:pt x="120727" y="1094241"/>
                    </a:lnTo>
                    <a:lnTo>
                      <a:pt x="122992" y="1094467"/>
                    </a:lnTo>
                    <a:lnTo>
                      <a:pt x="125257" y="1094241"/>
                    </a:lnTo>
                    <a:lnTo>
                      <a:pt x="127522" y="1094014"/>
                    </a:lnTo>
                    <a:lnTo>
                      <a:pt x="129787" y="1093334"/>
                    </a:lnTo>
                    <a:lnTo>
                      <a:pt x="131826" y="1092653"/>
                    </a:lnTo>
                    <a:lnTo>
                      <a:pt x="133638" y="1091519"/>
                    </a:lnTo>
                    <a:lnTo>
                      <a:pt x="135677" y="1090385"/>
                    </a:lnTo>
                    <a:lnTo>
                      <a:pt x="137262" y="1089025"/>
                    </a:lnTo>
                    <a:lnTo>
                      <a:pt x="139074" y="1087437"/>
                    </a:lnTo>
                    <a:lnTo>
                      <a:pt x="140207" y="1085623"/>
                    </a:lnTo>
                    <a:lnTo>
                      <a:pt x="141566" y="1083809"/>
                    </a:lnTo>
                    <a:lnTo>
                      <a:pt x="142925" y="1081994"/>
                    </a:lnTo>
                    <a:lnTo>
                      <a:pt x="143604" y="1079953"/>
                    </a:lnTo>
                    <a:lnTo>
                      <a:pt x="144510" y="1077685"/>
                    </a:lnTo>
                    <a:lnTo>
                      <a:pt x="144963" y="1075417"/>
                    </a:lnTo>
                    <a:lnTo>
                      <a:pt x="145416" y="1073150"/>
                    </a:lnTo>
                    <a:lnTo>
                      <a:pt x="145416" y="1070655"/>
                    </a:lnTo>
                    <a:lnTo>
                      <a:pt x="145416" y="880609"/>
                    </a:lnTo>
                    <a:lnTo>
                      <a:pt x="145416" y="878114"/>
                    </a:lnTo>
                    <a:lnTo>
                      <a:pt x="144963" y="875846"/>
                    </a:lnTo>
                    <a:lnTo>
                      <a:pt x="144510" y="873351"/>
                    </a:lnTo>
                    <a:lnTo>
                      <a:pt x="143604" y="871310"/>
                    </a:lnTo>
                    <a:lnTo>
                      <a:pt x="142925" y="869269"/>
                    </a:lnTo>
                    <a:lnTo>
                      <a:pt x="141566" y="867228"/>
                    </a:lnTo>
                    <a:lnTo>
                      <a:pt x="140207" y="865414"/>
                    </a:lnTo>
                    <a:lnTo>
                      <a:pt x="139074" y="863826"/>
                    </a:lnTo>
                    <a:lnTo>
                      <a:pt x="137262" y="862466"/>
                    </a:lnTo>
                    <a:lnTo>
                      <a:pt x="135677" y="860878"/>
                    </a:lnTo>
                    <a:lnTo>
                      <a:pt x="133638" y="859744"/>
                    </a:lnTo>
                    <a:lnTo>
                      <a:pt x="131826" y="858837"/>
                    </a:lnTo>
                    <a:lnTo>
                      <a:pt x="129787" y="857930"/>
                    </a:lnTo>
                    <a:lnTo>
                      <a:pt x="127522" y="857476"/>
                    </a:lnTo>
                    <a:lnTo>
                      <a:pt x="125257" y="857023"/>
                    </a:lnTo>
                    <a:lnTo>
                      <a:pt x="122992" y="857023"/>
                    </a:lnTo>
                    <a:lnTo>
                      <a:pt x="120727" y="857023"/>
                    </a:lnTo>
                    <a:close/>
                    <a:moveTo>
                      <a:pt x="41677" y="801687"/>
                    </a:moveTo>
                    <a:lnTo>
                      <a:pt x="646219" y="801687"/>
                    </a:lnTo>
                    <a:lnTo>
                      <a:pt x="646445" y="813480"/>
                    </a:lnTo>
                    <a:lnTo>
                      <a:pt x="647352" y="825046"/>
                    </a:lnTo>
                    <a:lnTo>
                      <a:pt x="648031" y="836612"/>
                    </a:lnTo>
                    <a:lnTo>
                      <a:pt x="648711" y="847951"/>
                    </a:lnTo>
                    <a:lnTo>
                      <a:pt x="649843" y="859291"/>
                    </a:lnTo>
                    <a:lnTo>
                      <a:pt x="651202" y="870857"/>
                    </a:lnTo>
                    <a:lnTo>
                      <a:pt x="653920" y="893309"/>
                    </a:lnTo>
                    <a:lnTo>
                      <a:pt x="657318" y="915760"/>
                    </a:lnTo>
                    <a:lnTo>
                      <a:pt x="661395" y="937985"/>
                    </a:lnTo>
                    <a:lnTo>
                      <a:pt x="665925" y="960210"/>
                    </a:lnTo>
                    <a:lnTo>
                      <a:pt x="670908" y="981982"/>
                    </a:lnTo>
                    <a:lnTo>
                      <a:pt x="676797" y="1003526"/>
                    </a:lnTo>
                    <a:lnTo>
                      <a:pt x="683139" y="1024844"/>
                    </a:lnTo>
                    <a:lnTo>
                      <a:pt x="689708" y="1045935"/>
                    </a:lnTo>
                    <a:lnTo>
                      <a:pt x="697183" y="1066800"/>
                    </a:lnTo>
                    <a:lnTo>
                      <a:pt x="705337" y="1087437"/>
                    </a:lnTo>
                    <a:lnTo>
                      <a:pt x="713491" y="1107848"/>
                    </a:lnTo>
                    <a:lnTo>
                      <a:pt x="722551" y="1128032"/>
                    </a:lnTo>
                    <a:lnTo>
                      <a:pt x="731838" y="1147762"/>
                    </a:lnTo>
                    <a:lnTo>
                      <a:pt x="41677" y="1147762"/>
                    </a:lnTo>
                    <a:lnTo>
                      <a:pt x="37373" y="1147535"/>
                    </a:lnTo>
                    <a:lnTo>
                      <a:pt x="33070" y="1147082"/>
                    </a:lnTo>
                    <a:lnTo>
                      <a:pt x="29219" y="1145948"/>
                    </a:lnTo>
                    <a:lnTo>
                      <a:pt x="25369" y="1144587"/>
                    </a:lnTo>
                    <a:lnTo>
                      <a:pt x="21745" y="1142773"/>
                    </a:lnTo>
                    <a:lnTo>
                      <a:pt x="18347" y="1140505"/>
                    </a:lnTo>
                    <a:lnTo>
                      <a:pt x="15176" y="1138237"/>
                    </a:lnTo>
                    <a:lnTo>
                      <a:pt x="12231" y="1135742"/>
                    </a:lnTo>
                    <a:lnTo>
                      <a:pt x="9513" y="1132567"/>
                    </a:lnTo>
                    <a:lnTo>
                      <a:pt x="7022" y="1129619"/>
                    </a:lnTo>
                    <a:lnTo>
                      <a:pt x="4983" y="1125991"/>
                    </a:lnTo>
                    <a:lnTo>
                      <a:pt x="3171" y="1122362"/>
                    </a:lnTo>
                    <a:lnTo>
                      <a:pt x="2039" y="1118507"/>
                    </a:lnTo>
                    <a:lnTo>
                      <a:pt x="906" y="1114651"/>
                    </a:lnTo>
                    <a:lnTo>
                      <a:pt x="226" y="1110342"/>
                    </a:lnTo>
                    <a:lnTo>
                      <a:pt x="0" y="1106034"/>
                    </a:lnTo>
                    <a:lnTo>
                      <a:pt x="0" y="843642"/>
                    </a:lnTo>
                    <a:lnTo>
                      <a:pt x="226" y="839334"/>
                    </a:lnTo>
                    <a:lnTo>
                      <a:pt x="906" y="835025"/>
                    </a:lnTo>
                    <a:lnTo>
                      <a:pt x="2039" y="831169"/>
                    </a:lnTo>
                    <a:lnTo>
                      <a:pt x="3171" y="827314"/>
                    </a:lnTo>
                    <a:lnTo>
                      <a:pt x="4983" y="823685"/>
                    </a:lnTo>
                    <a:lnTo>
                      <a:pt x="7022" y="820284"/>
                    </a:lnTo>
                    <a:lnTo>
                      <a:pt x="9513" y="816882"/>
                    </a:lnTo>
                    <a:lnTo>
                      <a:pt x="12231" y="814160"/>
                    </a:lnTo>
                    <a:lnTo>
                      <a:pt x="15176" y="811212"/>
                    </a:lnTo>
                    <a:lnTo>
                      <a:pt x="18347" y="808944"/>
                    </a:lnTo>
                    <a:lnTo>
                      <a:pt x="21745" y="806903"/>
                    </a:lnTo>
                    <a:lnTo>
                      <a:pt x="25369" y="805089"/>
                    </a:lnTo>
                    <a:lnTo>
                      <a:pt x="29219" y="803728"/>
                    </a:lnTo>
                    <a:lnTo>
                      <a:pt x="33070" y="802821"/>
                    </a:lnTo>
                    <a:lnTo>
                      <a:pt x="37373" y="801914"/>
                    </a:lnTo>
                    <a:lnTo>
                      <a:pt x="41677" y="801687"/>
                    </a:lnTo>
                    <a:close/>
                    <a:moveTo>
                      <a:pt x="535686" y="454968"/>
                    </a:moveTo>
                    <a:lnTo>
                      <a:pt x="533420" y="455649"/>
                    </a:lnTo>
                    <a:lnTo>
                      <a:pt x="531155" y="456103"/>
                    </a:lnTo>
                    <a:lnTo>
                      <a:pt x="529117" y="456784"/>
                    </a:lnTo>
                    <a:lnTo>
                      <a:pt x="527305" y="457918"/>
                    </a:lnTo>
                    <a:lnTo>
                      <a:pt x="525493" y="459280"/>
                    </a:lnTo>
                    <a:lnTo>
                      <a:pt x="523681" y="460415"/>
                    </a:lnTo>
                    <a:lnTo>
                      <a:pt x="522095" y="462003"/>
                    </a:lnTo>
                    <a:lnTo>
                      <a:pt x="520510" y="463592"/>
                    </a:lnTo>
                    <a:lnTo>
                      <a:pt x="519151" y="465634"/>
                    </a:lnTo>
                    <a:lnTo>
                      <a:pt x="518245" y="467450"/>
                    </a:lnTo>
                    <a:lnTo>
                      <a:pt x="517112" y="469492"/>
                    </a:lnTo>
                    <a:lnTo>
                      <a:pt x="516433" y="471761"/>
                    </a:lnTo>
                    <a:lnTo>
                      <a:pt x="515980" y="473804"/>
                    </a:lnTo>
                    <a:lnTo>
                      <a:pt x="515300" y="476527"/>
                    </a:lnTo>
                    <a:lnTo>
                      <a:pt x="515300" y="478796"/>
                    </a:lnTo>
                    <a:lnTo>
                      <a:pt x="515300" y="668967"/>
                    </a:lnTo>
                    <a:lnTo>
                      <a:pt x="515300" y="671237"/>
                    </a:lnTo>
                    <a:lnTo>
                      <a:pt x="515980" y="673960"/>
                    </a:lnTo>
                    <a:lnTo>
                      <a:pt x="516433" y="676002"/>
                    </a:lnTo>
                    <a:lnTo>
                      <a:pt x="517112" y="678272"/>
                    </a:lnTo>
                    <a:lnTo>
                      <a:pt x="518245" y="680314"/>
                    </a:lnTo>
                    <a:lnTo>
                      <a:pt x="519151" y="682357"/>
                    </a:lnTo>
                    <a:lnTo>
                      <a:pt x="520510" y="684172"/>
                    </a:lnTo>
                    <a:lnTo>
                      <a:pt x="522095" y="685761"/>
                    </a:lnTo>
                    <a:lnTo>
                      <a:pt x="523681" y="687349"/>
                    </a:lnTo>
                    <a:lnTo>
                      <a:pt x="525493" y="688711"/>
                    </a:lnTo>
                    <a:lnTo>
                      <a:pt x="527305" y="689845"/>
                    </a:lnTo>
                    <a:lnTo>
                      <a:pt x="529117" y="690980"/>
                    </a:lnTo>
                    <a:lnTo>
                      <a:pt x="531155" y="691661"/>
                    </a:lnTo>
                    <a:lnTo>
                      <a:pt x="533420" y="692115"/>
                    </a:lnTo>
                    <a:lnTo>
                      <a:pt x="535686" y="692796"/>
                    </a:lnTo>
                    <a:lnTo>
                      <a:pt x="537724" y="692796"/>
                    </a:lnTo>
                    <a:lnTo>
                      <a:pt x="540216" y="692796"/>
                    </a:lnTo>
                    <a:lnTo>
                      <a:pt x="542481" y="692115"/>
                    </a:lnTo>
                    <a:lnTo>
                      <a:pt x="544746" y="691661"/>
                    </a:lnTo>
                    <a:lnTo>
                      <a:pt x="546784" y="690980"/>
                    </a:lnTo>
                    <a:lnTo>
                      <a:pt x="548596" y="689845"/>
                    </a:lnTo>
                    <a:lnTo>
                      <a:pt x="550635" y="688711"/>
                    </a:lnTo>
                    <a:lnTo>
                      <a:pt x="552220" y="687349"/>
                    </a:lnTo>
                    <a:lnTo>
                      <a:pt x="554033" y="685761"/>
                    </a:lnTo>
                    <a:lnTo>
                      <a:pt x="555392" y="684172"/>
                    </a:lnTo>
                    <a:lnTo>
                      <a:pt x="556524" y="682357"/>
                    </a:lnTo>
                    <a:lnTo>
                      <a:pt x="557883" y="680314"/>
                    </a:lnTo>
                    <a:lnTo>
                      <a:pt x="558563" y="678272"/>
                    </a:lnTo>
                    <a:lnTo>
                      <a:pt x="559469" y="676002"/>
                    </a:lnTo>
                    <a:lnTo>
                      <a:pt x="559922" y="673960"/>
                    </a:lnTo>
                    <a:lnTo>
                      <a:pt x="560375" y="671237"/>
                    </a:lnTo>
                    <a:lnTo>
                      <a:pt x="560375" y="668967"/>
                    </a:lnTo>
                    <a:lnTo>
                      <a:pt x="560375" y="478796"/>
                    </a:lnTo>
                    <a:lnTo>
                      <a:pt x="560375" y="476527"/>
                    </a:lnTo>
                    <a:lnTo>
                      <a:pt x="559922" y="473804"/>
                    </a:lnTo>
                    <a:lnTo>
                      <a:pt x="559469" y="471761"/>
                    </a:lnTo>
                    <a:lnTo>
                      <a:pt x="558563" y="469492"/>
                    </a:lnTo>
                    <a:lnTo>
                      <a:pt x="557883" y="467450"/>
                    </a:lnTo>
                    <a:lnTo>
                      <a:pt x="556524" y="465634"/>
                    </a:lnTo>
                    <a:lnTo>
                      <a:pt x="555392" y="463592"/>
                    </a:lnTo>
                    <a:lnTo>
                      <a:pt x="554033" y="462003"/>
                    </a:lnTo>
                    <a:lnTo>
                      <a:pt x="552220" y="460415"/>
                    </a:lnTo>
                    <a:lnTo>
                      <a:pt x="550635" y="459280"/>
                    </a:lnTo>
                    <a:lnTo>
                      <a:pt x="548596" y="457918"/>
                    </a:lnTo>
                    <a:lnTo>
                      <a:pt x="546784" y="456784"/>
                    </a:lnTo>
                    <a:lnTo>
                      <a:pt x="544746" y="456103"/>
                    </a:lnTo>
                    <a:lnTo>
                      <a:pt x="542481" y="455649"/>
                    </a:lnTo>
                    <a:lnTo>
                      <a:pt x="540216" y="454968"/>
                    </a:lnTo>
                    <a:lnTo>
                      <a:pt x="537724" y="454968"/>
                    </a:lnTo>
                    <a:lnTo>
                      <a:pt x="535686" y="454968"/>
                    </a:lnTo>
                    <a:close/>
                    <a:moveTo>
                      <a:pt x="396838" y="454968"/>
                    </a:moveTo>
                    <a:lnTo>
                      <a:pt x="394799" y="455649"/>
                    </a:lnTo>
                    <a:lnTo>
                      <a:pt x="392534" y="456103"/>
                    </a:lnTo>
                    <a:lnTo>
                      <a:pt x="390496" y="456784"/>
                    </a:lnTo>
                    <a:lnTo>
                      <a:pt x="388457" y="457918"/>
                    </a:lnTo>
                    <a:lnTo>
                      <a:pt x="386645" y="459280"/>
                    </a:lnTo>
                    <a:lnTo>
                      <a:pt x="384833" y="460415"/>
                    </a:lnTo>
                    <a:lnTo>
                      <a:pt x="383247" y="462003"/>
                    </a:lnTo>
                    <a:lnTo>
                      <a:pt x="381888" y="463592"/>
                    </a:lnTo>
                    <a:lnTo>
                      <a:pt x="380756" y="465634"/>
                    </a:lnTo>
                    <a:lnTo>
                      <a:pt x="379397" y="467450"/>
                    </a:lnTo>
                    <a:lnTo>
                      <a:pt x="378264" y="469492"/>
                    </a:lnTo>
                    <a:lnTo>
                      <a:pt x="377811" y="471761"/>
                    </a:lnTo>
                    <a:lnTo>
                      <a:pt x="377132" y="473804"/>
                    </a:lnTo>
                    <a:lnTo>
                      <a:pt x="376679" y="476527"/>
                    </a:lnTo>
                    <a:lnTo>
                      <a:pt x="376679" y="478796"/>
                    </a:lnTo>
                    <a:lnTo>
                      <a:pt x="376679" y="668967"/>
                    </a:lnTo>
                    <a:lnTo>
                      <a:pt x="376679" y="671237"/>
                    </a:lnTo>
                    <a:lnTo>
                      <a:pt x="377132" y="673960"/>
                    </a:lnTo>
                    <a:lnTo>
                      <a:pt x="377811" y="676002"/>
                    </a:lnTo>
                    <a:lnTo>
                      <a:pt x="378264" y="678272"/>
                    </a:lnTo>
                    <a:lnTo>
                      <a:pt x="379397" y="680314"/>
                    </a:lnTo>
                    <a:lnTo>
                      <a:pt x="380756" y="682357"/>
                    </a:lnTo>
                    <a:lnTo>
                      <a:pt x="381888" y="684172"/>
                    </a:lnTo>
                    <a:lnTo>
                      <a:pt x="383247" y="685761"/>
                    </a:lnTo>
                    <a:lnTo>
                      <a:pt x="384833" y="687349"/>
                    </a:lnTo>
                    <a:lnTo>
                      <a:pt x="386645" y="688711"/>
                    </a:lnTo>
                    <a:lnTo>
                      <a:pt x="388457" y="689845"/>
                    </a:lnTo>
                    <a:lnTo>
                      <a:pt x="390496" y="690980"/>
                    </a:lnTo>
                    <a:lnTo>
                      <a:pt x="392534" y="691661"/>
                    </a:lnTo>
                    <a:lnTo>
                      <a:pt x="394799" y="692115"/>
                    </a:lnTo>
                    <a:lnTo>
                      <a:pt x="396838" y="692796"/>
                    </a:lnTo>
                    <a:lnTo>
                      <a:pt x="399103" y="692796"/>
                    </a:lnTo>
                    <a:lnTo>
                      <a:pt x="401595" y="692796"/>
                    </a:lnTo>
                    <a:lnTo>
                      <a:pt x="403859" y="692115"/>
                    </a:lnTo>
                    <a:lnTo>
                      <a:pt x="405898" y="691661"/>
                    </a:lnTo>
                    <a:lnTo>
                      <a:pt x="407937" y="690980"/>
                    </a:lnTo>
                    <a:lnTo>
                      <a:pt x="409975" y="689845"/>
                    </a:lnTo>
                    <a:lnTo>
                      <a:pt x="411787" y="688711"/>
                    </a:lnTo>
                    <a:lnTo>
                      <a:pt x="413599" y="687349"/>
                    </a:lnTo>
                    <a:lnTo>
                      <a:pt x="415185" y="685761"/>
                    </a:lnTo>
                    <a:lnTo>
                      <a:pt x="416770" y="684172"/>
                    </a:lnTo>
                    <a:lnTo>
                      <a:pt x="417903" y="682357"/>
                    </a:lnTo>
                    <a:lnTo>
                      <a:pt x="419035" y="680314"/>
                    </a:lnTo>
                    <a:lnTo>
                      <a:pt x="420168" y="678272"/>
                    </a:lnTo>
                    <a:lnTo>
                      <a:pt x="420847" y="676002"/>
                    </a:lnTo>
                    <a:lnTo>
                      <a:pt x="421300" y="673960"/>
                    </a:lnTo>
                    <a:lnTo>
                      <a:pt x="421527" y="671237"/>
                    </a:lnTo>
                    <a:lnTo>
                      <a:pt x="421980" y="668967"/>
                    </a:lnTo>
                    <a:lnTo>
                      <a:pt x="421980" y="478796"/>
                    </a:lnTo>
                    <a:lnTo>
                      <a:pt x="421527" y="476527"/>
                    </a:lnTo>
                    <a:lnTo>
                      <a:pt x="421300" y="473804"/>
                    </a:lnTo>
                    <a:lnTo>
                      <a:pt x="420847" y="471761"/>
                    </a:lnTo>
                    <a:lnTo>
                      <a:pt x="420168" y="469492"/>
                    </a:lnTo>
                    <a:lnTo>
                      <a:pt x="419035" y="467450"/>
                    </a:lnTo>
                    <a:lnTo>
                      <a:pt x="417903" y="465634"/>
                    </a:lnTo>
                    <a:lnTo>
                      <a:pt x="416770" y="463592"/>
                    </a:lnTo>
                    <a:lnTo>
                      <a:pt x="415185" y="462003"/>
                    </a:lnTo>
                    <a:lnTo>
                      <a:pt x="413599" y="460415"/>
                    </a:lnTo>
                    <a:lnTo>
                      <a:pt x="411787" y="459280"/>
                    </a:lnTo>
                    <a:lnTo>
                      <a:pt x="409975" y="457918"/>
                    </a:lnTo>
                    <a:lnTo>
                      <a:pt x="407937" y="456784"/>
                    </a:lnTo>
                    <a:lnTo>
                      <a:pt x="405898" y="456103"/>
                    </a:lnTo>
                    <a:lnTo>
                      <a:pt x="403859" y="455649"/>
                    </a:lnTo>
                    <a:lnTo>
                      <a:pt x="401595" y="454968"/>
                    </a:lnTo>
                    <a:lnTo>
                      <a:pt x="399103" y="454968"/>
                    </a:lnTo>
                    <a:lnTo>
                      <a:pt x="396838" y="454968"/>
                    </a:lnTo>
                    <a:close/>
                    <a:moveTo>
                      <a:pt x="259349" y="454968"/>
                    </a:moveTo>
                    <a:lnTo>
                      <a:pt x="257084" y="455649"/>
                    </a:lnTo>
                    <a:lnTo>
                      <a:pt x="255045" y="456103"/>
                    </a:lnTo>
                    <a:lnTo>
                      <a:pt x="252780" y="456784"/>
                    </a:lnTo>
                    <a:lnTo>
                      <a:pt x="250742" y="457918"/>
                    </a:lnTo>
                    <a:lnTo>
                      <a:pt x="248930" y="459280"/>
                    </a:lnTo>
                    <a:lnTo>
                      <a:pt x="247118" y="460415"/>
                    </a:lnTo>
                    <a:lnTo>
                      <a:pt x="245759" y="462003"/>
                    </a:lnTo>
                    <a:lnTo>
                      <a:pt x="244173" y="463592"/>
                    </a:lnTo>
                    <a:lnTo>
                      <a:pt x="242814" y="465634"/>
                    </a:lnTo>
                    <a:lnTo>
                      <a:pt x="241908" y="467450"/>
                    </a:lnTo>
                    <a:lnTo>
                      <a:pt x="240775" y="469492"/>
                    </a:lnTo>
                    <a:lnTo>
                      <a:pt x="240096" y="471761"/>
                    </a:lnTo>
                    <a:lnTo>
                      <a:pt x="239417" y="473804"/>
                    </a:lnTo>
                    <a:lnTo>
                      <a:pt x="239190" y="476527"/>
                    </a:lnTo>
                    <a:lnTo>
                      <a:pt x="238963" y="478796"/>
                    </a:lnTo>
                    <a:lnTo>
                      <a:pt x="238963" y="668967"/>
                    </a:lnTo>
                    <a:lnTo>
                      <a:pt x="239190" y="671237"/>
                    </a:lnTo>
                    <a:lnTo>
                      <a:pt x="239417" y="673960"/>
                    </a:lnTo>
                    <a:lnTo>
                      <a:pt x="240096" y="676002"/>
                    </a:lnTo>
                    <a:lnTo>
                      <a:pt x="240775" y="678272"/>
                    </a:lnTo>
                    <a:lnTo>
                      <a:pt x="241908" y="680314"/>
                    </a:lnTo>
                    <a:lnTo>
                      <a:pt x="242814" y="682357"/>
                    </a:lnTo>
                    <a:lnTo>
                      <a:pt x="244173" y="684172"/>
                    </a:lnTo>
                    <a:lnTo>
                      <a:pt x="245759" y="685761"/>
                    </a:lnTo>
                    <a:lnTo>
                      <a:pt x="247118" y="687349"/>
                    </a:lnTo>
                    <a:lnTo>
                      <a:pt x="248930" y="688711"/>
                    </a:lnTo>
                    <a:lnTo>
                      <a:pt x="250742" y="689845"/>
                    </a:lnTo>
                    <a:lnTo>
                      <a:pt x="252780" y="690980"/>
                    </a:lnTo>
                    <a:lnTo>
                      <a:pt x="255045" y="691661"/>
                    </a:lnTo>
                    <a:lnTo>
                      <a:pt x="257084" y="692115"/>
                    </a:lnTo>
                    <a:lnTo>
                      <a:pt x="259349" y="692796"/>
                    </a:lnTo>
                    <a:lnTo>
                      <a:pt x="261614" y="692796"/>
                    </a:lnTo>
                    <a:lnTo>
                      <a:pt x="263879" y="692796"/>
                    </a:lnTo>
                    <a:lnTo>
                      <a:pt x="266371" y="692115"/>
                    </a:lnTo>
                    <a:lnTo>
                      <a:pt x="268409" y="691661"/>
                    </a:lnTo>
                    <a:lnTo>
                      <a:pt x="270448" y="690980"/>
                    </a:lnTo>
                    <a:lnTo>
                      <a:pt x="272486" y="689845"/>
                    </a:lnTo>
                    <a:lnTo>
                      <a:pt x="274298" y="688711"/>
                    </a:lnTo>
                    <a:lnTo>
                      <a:pt x="276110" y="687349"/>
                    </a:lnTo>
                    <a:lnTo>
                      <a:pt x="277696" y="685761"/>
                    </a:lnTo>
                    <a:lnTo>
                      <a:pt x="278828" y="684172"/>
                    </a:lnTo>
                    <a:lnTo>
                      <a:pt x="280187" y="682357"/>
                    </a:lnTo>
                    <a:lnTo>
                      <a:pt x="281547" y="680314"/>
                    </a:lnTo>
                    <a:lnTo>
                      <a:pt x="282453" y="678272"/>
                    </a:lnTo>
                    <a:lnTo>
                      <a:pt x="283358" y="676002"/>
                    </a:lnTo>
                    <a:lnTo>
                      <a:pt x="283812" y="673960"/>
                    </a:lnTo>
                    <a:lnTo>
                      <a:pt x="284038" y="671237"/>
                    </a:lnTo>
                    <a:lnTo>
                      <a:pt x="284038" y="668967"/>
                    </a:lnTo>
                    <a:lnTo>
                      <a:pt x="284038" y="478796"/>
                    </a:lnTo>
                    <a:lnTo>
                      <a:pt x="284038" y="476527"/>
                    </a:lnTo>
                    <a:lnTo>
                      <a:pt x="283812" y="473804"/>
                    </a:lnTo>
                    <a:lnTo>
                      <a:pt x="283358" y="471761"/>
                    </a:lnTo>
                    <a:lnTo>
                      <a:pt x="282453" y="469492"/>
                    </a:lnTo>
                    <a:lnTo>
                      <a:pt x="281547" y="467450"/>
                    </a:lnTo>
                    <a:lnTo>
                      <a:pt x="280187" y="465634"/>
                    </a:lnTo>
                    <a:lnTo>
                      <a:pt x="278828" y="463592"/>
                    </a:lnTo>
                    <a:lnTo>
                      <a:pt x="277696" y="462003"/>
                    </a:lnTo>
                    <a:lnTo>
                      <a:pt x="276110" y="460415"/>
                    </a:lnTo>
                    <a:lnTo>
                      <a:pt x="274298" y="459280"/>
                    </a:lnTo>
                    <a:lnTo>
                      <a:pt x="272486" y="457918"/>
                    </a:lnTo>
                    <a:lnTo>
                      <a:pt x="270448" y="456784"/>
                    </a:lnTo>
                    <a:lnTo>
                      <a:pt x="268409" y="456103"/>
                    </a:lnTo>
                    <a:lnTo>
                      <a:pt x="266371" y="455649"/>
                    </a:lnTo>
                    <a:lnTo>
                      <a:pt x="263879" y="454968"/>
                    </a:lnTo>
                    <a:lnTo>
                      <a:pt x="261614" y="454968"/>
                    </a:lnTo>
                    <a:lnTo>
                      <a:pt x="259349" y="454968"/>
                    </a:lnTo>
                    <a:close/>
                    <a:moveTo>
                      <a:pt x="120728" y="454968"/>
                    </a:moveTo>
                    <a:lnTo>
                      <a:pt x="118463" y="455649"/>
                    </a:lnTo>
                    <a:lnTo>
                      <a:pt x="116424" y="456103"/>
                    </a:lnTo>
                    <a:lnTo>
                      <a:pt x="113932" y="456784"/>
                    </a:lnTo>
                    <a:lnTo>
                      <a:pt x="112120" y="457918"/>
                    </a:lnTo>
                    <a:lnTo>
                      <a:pt x="110535" y="459280"/>
                    </a:lnTo>
                    <a:lnTo>
                      <a:pt x="108723" y="460415"/>
                    </a:lnTo>
                    <a:lnTo>
                      <a:pt x="107137" y="462003"/>
                    </a:lnTo>
                    <a:lnTo>
                      <a:pt x="105552" y="463592"/>
                    </a:lnTo>
                    <a:lnTo>
                      <a:pt x="104193" y="465634"/>
                    </a:lnTo>
                    <a:lnTo>
                      <a:pt x="103286" y="467450"/>
                    </a:lnTo>
                    <a:lnTo>
                      <a:pt x="102154" y="469492"/>
                    </a:lnTo>
                    <a:lnTo>
                      <a:pt x="101475" y="471761"/>
                    </a:lnTo>
                    <a:lnTo>
                      <a:pt x="100795" y="473804"/>
                    </a:lnTo>
                    <a:lnTo>
                      <a:pt x="100569" y="476527"/>
                    </a:lnTo>
                    <a:lnTo>
                      <a:pt x="100342" y="478796"/>
                    </a:lnTo>
                    <a:lnTo>
                      <a:pt x="100342" y="668967"/>
                    </a:lnTo>
                    <a:lnTo>
                      <a:pt x="100569" y="671237"/>
                    </a:lnTo>
                    <a:lnTo>
                      <a:pt x="100795" y="673960"/>
                    </a:lnTo>
                    <a:lnTo>
                      <a:pt x="101475" y="676002"/>
                    </a:lnTo>
                    <a:lnTo>
                      <a:pt x="102154" y="678272"/>
                    </a:lnTo>
                    <a:lnTo>
                      <a:pt x="103286" y="680314"/>
                    </a:lnTo>
                    <a:lnTo>
                      <a:pt x="104193" y="682357"/>
                    </a:lnTo>
                    <a:lnTo>
                      <a:pt x="105552" y="684172"/>
                    </a:lnTo>
                    <a:lnTo>
                      <a:pt x="107137" y="685761"/>
                    </a:lnTo>
                    <a:lnTo>
                      <a:pt x="108723" y="687349"/>
                    </a:lnTo>
                    <a:lnTo>
                      <a:pt x="110535" y="688711"/>
                    </a:lnTo>
                    <a:lnTo>
                      <a:pt x="112120" y="689845"/>
                    </a:lnTo>
                    <a:lnTo>
                      <a:pt x="113932" y="690980"/>
                    </a:lnTo>
                    <a:lnTo>
                      <a:pt x="116424" y="691661"/>
                    </a:lnTo>
                    <a:lnTo>
                      <a:pt x="118463" y="692115"/>
                    </a:lnTo>
                    <a:lnTo>
                      <a:pt x="120728" y="692796"/>
                    </a:lnTo>
                    <a:lnTo>
                      <a:pt x="122992" y="692796"/>
                    </a:lnTo>
                    <a:lnTo>
                      <a:pt x="125258" y="692796"/>
                    </a:lnTo>
                    <a:lnTo>
                      <a:pt x="127523" y="692115"/>
                    </a:lnTo>
                    <a:lnTo>
                      <a:pt x="129788" y="691661"/>
                    </a:lnTo>
                    <a:lnTo>
                      <a:pt x="131826" y="690980"/>
                    </a:lnTo>
                    <a:lnTo>
                      <a:pt x="133638" y="689845"/>
                    </a:lnTo>
                    <a:lnTo>
                      <a:pt x="135677" y="688711"/>
                    </a:lnTo>
                    <a:lnTo>
                      <a:pt x="137262" y="687349"/>
                    </a:lnTo>
                    <a:lnTo>
                      <a:pt x="139074" y="685761"/>
                    </a:lnTo>
                    <a:lnTo>
                      <a:pt x="140207" y="684172"/>
                    </a:lnTo>
                    <a:lnTo>
                      <a:pt x="141566" y="682357"/>
                    </a:lnTo>
                    <a:lnTo>
                      <a:pt x="142925" y="680314"/>
                    </a:lnTo>
                    <a:lnTo>
                      <a:pt x="143605" y="678272"/>
                    </a:lnTo>
                    <a:lnTo>
                      <a:pt x="144511" y="676002"/>
                    </a:lnTo>
                    <a:lnTo>
                      <a:pt x="144964" y="673960"/>
                    </a:lnTo>
                    <a:lnTo>
                      <a:pt x="145417" y="671237"/>
                    </a:lnTo>
                    <a:lnTo>
                      <a:pt x="145417" y="668967"/>
                    </a:lnTo>
                    <a:lnTo>
                      <a:pt x="145417" y="478796"/>
                    </a:lnTo>
                    <a:lnTo>
                      <a:pt x="145417" y="476527"/>
                    </a:lnTo>
                    <a:lnTo>
                      <a:pt x="144964" y="473804"/>
                    </a:lnTo>
                    <a:lnTo>
                      <a:pt x="144511" y="471761"/>
                    </a:lnTo>
                    <a:lnTo>
                      <a:pt x="143605" y="469492"/>
                    </a:lnTo>
                    <a:lnTo>
                      <a:pt x="142925" y="467450"/>
                    </a:lnTo>
                    <a:lnTo>
                      <a:pt x="141566" y="465634"/>
                    </a:lnTo>
                    <a:lnTo>
                      <a:pt x="140207" y="463592"/>
                    </a:lnTo>
                    <a:lnTo>
                      <a:pt x="139074" y="462003"/>
                    </a:lnTo>
                    <a:lnTo>
                      <a:pt x="137262" y="460415"/>
                    </a:lnTo>
                    <a:lnTo>
                      <a:pt x="135677" y="459280"/>
                    </a:lnTo>
                    <a:lnTo>
                      <a:pt x="133638" y="457918"/>
                    </a:lnTo>
                    <a:lnTo>
                      <a:pt x="131826" y="456784"/>
                    </a:lnTo>
                    <a:lnTo>
                      <a:pt x="129788" y="456103"/>
                    </a:lnTo>
                    <a:lnTo>
                      <a:pt x="127523" y="455649"/>
                    </a:lnTo>
                    <a:lnTo>
                      <a:pt x="125258" y="454968"/>
                    </a:lnTo>
                    <a:lnTo>
                      <a:pt x="122992" y="454968"/>
                    </a:lnTo>
                    <a:lnTo>
                      <a:pt x="120728" y="454968"/>
                    </a:lnTo>
                    <a:close/>
                    <a:moveTo>
                      <a:pt x="37374" y="400050"/>
                    </a:moveTo>
                    <a:lnTo>
                      <a:pt x="41677" y="400050"/>
                    </a:lnTo>
                    <a:lnTo>
                      <a:pt x="733425" y="400050"/>
                    </a:lnTo>
                    <a:lnTo>
                      <a:pt x="723685" y="419793"/>
                    </a:lnTo>
                    <a:lnTo>
                      <a:pt x="714851" y="439764"/>
                    </a:lnTo>
                    <a:lnTo>
                      <a:pt x="706244" y="460188"/>
                    </a:lnTo>
                    <a:lnTo>
                      <a:pt x="698317" y="480839"/>
                    </a:lnTo>
                    <a:lnTo>
                      <a:pt x="691068" y="501717"/>
                    </a:lnTo>
                    <a:lnTo>
                      <a:pt x="684047" y="523049"/>
                    </a:lnTo>
                    <a:lnTo>
                      <a:pt x="677705" y="544380"/>
                    </a:lnTo>
                    <a:lnTo>
                      <a:pt x="671815" y="565939"/>
                    </a:lnTo>
                    <a:lnTo>
                      <a:pt x="666606" y="587725"/>
                    </a:lnTo>
                    <a:lnTo>
                      <a:pt x="661849" y="609964"/>
                    </a:lnTo>
                    <a:lnTo>
                      <a:pt x="657772" y="632204"/>
                    </a:lnTo>
                    <a:lnTo>
                      <a:pt x="654148" y="654444"/>
                    </a:lnTo>
                    <a:lnTo>
                      <a:pt x="651430" y="677364"/>
                    </a:lnTo>
                    <a:lnTo>
                      <a:pt x="650071" y="688711"/>
                    </a:lnTo>
                    <a:lnTo>
                      <a:pt x="649165" y="700057"/>
                    </a:lnTo>
                    <a:lnTo>
                      <a:pt x="648032" y="711631"/>
                    </a:lnTo>
                    <a:lnTo>
                      <a:pt x="647353" y="722978"/>
                    </a:lnTo>
                    <a:lnTo>
                      <a:pt x="646673" y="734551"/>
                    </a:lnTo>
                    <a:lnTo>
                      <a:pt x="646220" y="746125"/>
                    </a:lnTo>
                    <a:lnTo>
                      <a:pt x="41677" y="746125"/>
                    </a:lnTo>
                    <a:lnTo>
                      <a:pt x="37374" y="745898"/>
                    </a:lnTo>
                    <a:lnTo>
                      <a:pt x="33070" y="745444"/>
                    </a:lnTo>
                    <a:lnTo>
                      <a:pt x="29219" y="744310"/>
                    </a:lnTo>
                    <a:lnTo>
                      <a:pt x="25369" y="742721"/>
                    </a:lnTo>
                    <a:lnTo>
                      <a:pt x="21745" y="741360"/>
                    </a:lnTo>
                    <a:lnTo>
                      <a:pt x="18347" y="738863"/>
                    </a:lnTo>
                    <a:lnTo>
                      <a:pt x="15176" y="736594"/>
                    </a:lnTo>
                    <a:lnTo>
                      <a:pt x="12231" y="734098"/>
                    </a:lnTo>
                    <a:lnTo>
                      <a:pt x="9513" y="730921"/>
                    </a:lnTo>
                    <a:lnTo>
                      <a:pt x="7022" y="727743"/>
                    </a:lnTo>
                    <a:lnTo>
                      <a:pt x="4983" y="724113"/>
                    </a:lnTo>
                    <a:lnTo>
                      <a:pt x="3171" y="720708"/>
                    </a:lnTo>
                    <a:lnTo>
                      <a:pt x="2039" y="716851"/>
                    </a:lnTo>
                    <a:lnTo>
                      <a:pt x="906" y="712766"/>
                    </a:lnTo>
                    <a:lnTo>
                      <a:pt x="226" y="708681"/>
                    </a:lnTo>
                    <a:lnTo>
                      <a:pt x="0" y="704369"/>
                    </a:lnTo>
                    <a:lnTo>
                      <a:pt x="0" y="441579"/>
                    </a:lnTo>
                    <a:lnTo>
                      <a:pt x="226" y="437494"/>
                    </a:lnTo>
                    <a:lnTo>
                      <a:pt x="906" y="433409"/>
                    </a:lnTo>
                    <a:lnTo>
                      <a:pt x="2039" y="429325"/>
                    </a:lnTo>
                    <a:lnTo>
                      <a:pt x="3171" y="425467"/>
                    </a:lnTo>
                    <a:lnTo>
                      <a:pt x="4983" y="421836"/>
                    </a:lnTo>
                    <a:lnTo>
                      <a:pt x="7022" y="418432"/>
                    </a:lnTo>
                    <a:lnTo>
                      <a:pt x="9513" y="415028"/>
                    </a:lnTo>
                    <a:lnTo>
                      <a:pt x="12231" y="412305"/>
                    </a:lnTo>
                    <a:lnTo>
                      <a:pt x="15176" y="409354"/>
                    </a:lnTo>
                    <a:lnTo>
                      <a:pt x="18347" y="407085"/>
                    </a:lnTo>
                    <a:lnTo>
                      <a:pt x="21745" y="405043"/>
                    </a:lnTo>
                    <a:lnTo>
                      <a:pt x="25369" y="403227"/>
                    </a:lnTo>
                    <a:lnTo>
                      <a:pt x="29219" y="401866"/>
                    </a:lnTo>
                    <a:lnTo>
                      <a:pt x="33070" y="400958"/>
                    </a:lnTo>
                    <a:lnTo>
                      <a:pt x="37374" y="400050"/>
                    </a:lnTo>
                    <a:close/>
                    <a:moveTo>
                      <a:pt x="1426198" y="303439"/>
                    </a:moveTo>
                    <a:lnTo>
                      <a:pt x="1426198" y="366939"/>
                    </a:lnTo>
                    <a:lnTo>
                      <a:pt x="1409174" y="368753"/>
                    </a:lnTo>
                    <a:lnTo>
                      <a:pt x="1392604" y="370567"/>
                    </a:lnTo>
                    <a:lnTo>
                      <a:pt x="1376715" y="372835"/>
                    </a:lnTo>
                    <a:lnTo>
                      <a:pt x="1361280" y="375330"/>
                    </a:lnTo>
                    <a:lnTo>
                      <a:pt x="1346299" y="378278"/>
                    </a:lnTo>
                    <a:lnTo>
                      <a:pt x="1331772" y="381226"/>
                    </a:lnTo>
                    <a:lnTo>
                      <a:pt x="1317699" y="384628"/>
                    </a:lnTo>
                    <a:lnTo>
                      <a:pt x="1304533" y="388484"/>
                    </a:lnTo>
                    <a:lnTo>
                      <a:pt x="1291822" y="392339"/>
                    </a:lnTo>
                    <a:lnTo>
                      <a:pt x="1279565" y="396875"/>
                    </a:lnTo>
                    <a:lnTo>
                      <a:pt x="1267989" y="401410"/>
                    </a:lnTo>
                    <a:lnTo>
                      <a:pt x="1256866" y="406626"/>
                    </a:lnTo>
                    <a:lnTo>
                      <a:pt x="1246198" y="411842"/>
                    </a:lnTo>
                    <a:lnTo>
                      <a:pt x="1236211" y="417512"/>
                    </a:lnTo>
                    <a:lnTo>
                      <a:pt x="1226677" y="423182"/>
                    </a:lnTo>
                    <a:lnTo>
                      <a:pt x="1217598" y="429305"/>
                    </a:lnTo>
                    <a:lnTo>
                      <a:pt x="1209426" y="435655"/>
                    </a:lnTo>
                    <a:lnTo>
                      <a:pt x="1201482" y="442685"/>
                    </a:lnTo>
                    <a:lnTo>
                      <a:pt x="1194218" y="449716"/>
                    </a:lnTo>
                    <a:lnTo>
                      <a:pt x="1187182" y="457200"/>
                    </a:lnTo>
                    <a:lnTo>
                      <a:pt x="1181053" y="464910"/>
                    </a:lnTo>
                    <a:lnTo>
                      <a:pt x="1175378" y="472848"/>
                    </a:lnTo>
                    <a:lnTo>
                      <a:pt x="1172655" y="476703"/>
                    </a:lnTo>
                    <a:lnTo>
                      <a:pt x="1170158" y="481012"/>
                    </a:lnTo>
                    <a:lnTo>
                      <a:pt x="1167888" y="485321"/>
                    </a:lnTo>
                    <a:lnTo>
                      <a:pt x="1165391" y="489630"/>
                    </a:lnTo>
                    <a:lnTo>
                      <a:pt x="1161532" y="498475"/>
                    </a:lnTo>
                    <a:lnTo>
                      <a:pt x="1158127" y="507773"/>
                    </a:lnTo>
                    <a:lnTo>
                      <a:pt x="1154950" y="517298"/>
                    </a:lnTo>
                    <a:lnTo>
                      <a:pt x="1152680" y="527050"/>
                    </a:lnTo>
                    <a:lnTo>
                      <a:pt x="1150637" y="537028"/>
                    </a:lnTo>
                    <a:lnTo>
                      <a:pt x="1149275" y="547460"/>
                    </a:lnTo>
                    <a:lnTo>
                      <a:pt x="1148367" y="557893"/>
                    </a:lnTo>
                    <a:lnTo>
                      <a:pt x="1148140" y="569005"/>
                    </a:lnTo>
                    <a:lnTo>
                      <a:pt x="1148140" y="576489"/>
                    </a:lnTo>
                    <a:lnTo>
                      <a:pt x="1148821" y="584200"/>
                    </a:lnTo>
                    <a:lnTo>
                      <a:pt x="1149275" y="591457"/>
                    </a:lnTo>
                    <a:lnTo>
                      <a:pt x="1150183" y="598941"/>
                    </a:lnTo>
                    <a:lnTo>
                      <a:pt x="1151318" y="606198"/>
                    </a:lnTo>
                    <a:lnTo>
                      <a:pt x="1152907" y="613455"/>
                    </a:lnTo>
                    <a:lnTo>
                      <a:pt x="1154496" y="620485"/>
                    </a:lnTo>
                    <a:lnTo>
                      <a:pt x="1156539" y="627289"/>
                    </a:lnTo>
                    <a:lnTo>
                      <a:pt x="1158581" y="634093"/>
                    </a:lnTo>
                    <a:lnTo>
                      <a:pt x="1161078" y="640669"/>
                    </a:lnTo>
                    <a:lnTo>
                      <a:pt x="1163802" y="647473"/>
                    </a:lnTo>
                    <a:lnTo>
                      <a:pt x="1166753" y="653823"/>
                    </a:lnTo>
                    <a:lnTo>
                      <a:pt x="1169931" y="660400"/>
                    </a:lnTo>
                    <a:lnTo>
                      <a:pt x="1173562" y="666750"/>
                    </a:lnTo>
                    <a:lnTo>
                      <a:pt x="1177194" y="672873"/>
                    </a:lnTo>
                    <a:lnTo>
                      <a:pt x="1181053" y="679223"/>
                    </a:lnTo>
                    <a:lnTo>
                      <a:pt x="1185366" y="685119"/>
                    </a:lnTo>
                    <a:lnTo>
                      <a:pt x="1189451" y="691016"/>
                    </a:lnTo>
                    <a:lnTo>
                      <a:pt x="1193991" y="696685"/>
                    </a:lnTo>
                    <a:lnTo>
                      <a:pt x="1198304" y="702128"/>
                    </a:lnTo>
                    <a:lnTo>
                      <a:pt x="1202844" y="707344"/>
                    </a:lnTo>
                    <a:lnTo>
                      <a:pt x="1207610" y="712334"/>
                    </a:lnTo>
                    <a:lnTo>
                      <a:pt x="1212150" y="717550"/>
                    </a:lnTo>
                    <a:lnTo>
                      <a:pt x="1217144" y="722312"/>
                    </a:lnTo>
                    <a:lnTo>
                      <a:pt x="1222138" y="726848"/>
                    </a:lnTo>
                    <a:lnTo>
                      <a:pt x="1226904" y="731610"/>
                    </a:lnTo>
                    <a:lnTo>
                      <a:pt x="1232125" y="735693"/>
                    </a:lnTo>
                    <a:lnTo>
                      <a:pt x="1237346" y="739775"/>
                    </a:lnTo>
                    <a:lnTo>
                      <a:pt x="1242793" y="743630"/>
                    </a:lnTo>
                    <a:lnTo>
                      <a:pt x="1248014" y="747485"/>
                    </a:lnTo>
                    <a:lnTo>
                      <a:pt x="1253462" y="751114"/>
                    </a:lnTo>
                    <a:lnTo>
                      <a:pt x="1259136" y="754516"/>
                    </a:lnTo>
                    <a:lnTo>
                      <a:pt x="1271620" y="761773"/>
                    </a:lnTo>
                    <a:lnTo>
                      <a:pt x="1286602" y="769937"/>
                    </a:lnTo>
                    <a:lnTo>
                      <a:pt x="1304080" y="779009"/>
                    </a:lnTo>
                    <a:lnTo>
                      <a:pt x="1324281" y="788987"/>
                    </a:lnTo>
                    <a:lnTo>
                      <a:pt x="1346980" y="799873"/>
                    </a:lnTo>
                    <a:lnTo>
                      <a:pt x="1371948" y="811666"/>
                    </a:lnTo>
                    <a:lnTo>
                      <a:pt x="1399641" y="824593"/>
                    </a:lnTo>
                    <a:lnTo>
                      <a:pt x="1429603" y="838200"/>
                    </a:lnTo>
                    <a:lnTo>
                      <a:pt x="1438909" y="842735"/>
                    </a:lnTo>
                    <a:lnTo>
                      <a:pt x="1447308" y="846818"/>
                    </a:lnTo>
                    <a:lnTo>
                      <a:pt x="1455706" y="850900"/>
                    </a:lnTo>
                    <a:lnTo>
                      <a:pt x="1463424" y="854982"/>
                    </a:lnTo>
                    <a:lnTo>
                      <a:pt x="1470687" y="859064"/>
                    </a:lnTo>
                    <a:lnTo>
                      <a:pt x="1477270" y="863146"/>
                    </a:lnTo>
                    <a:lnTo>
                      <a:pt x="1483626" y="867228"/>
                    </a:lnTo>
                    <a:lnTo>
                      <a:pt x="1489300" y="871084"/>
                    </a:lnTo>
                    <a:lnTo>
                      <a:pt x="1494748" y="874939"/>
                    </a:lnTo>
                    <a:lnTo>
                      <a:pt x="1499288" y="878794"/>
                    </a:lnTo>
                    <a:lnTo>
                      <a:pt x="1503600" y="882650"/>
                    </a:lnTo>
                    <a:lnTo>
                      <a:pt x="1507459" y="886278"/>
                    </a:lnTo>
                    <a:lnTo>
                      <a:pt x="1510864" y="890134"/>
                    </a:lnTo>
                    <a:lnTo>
                      <a:pt x="1513815" y="893762"/>
                    </a:lnTo>
                    <a:lnTo>
                      <a:pt x="1516085" y="897391"/>
                    </a:lnTo>
                    <a:lnTo>
                      <a:pt x="1517900" y="901019"/>
                    </a:lnTo>
                    <a:lnTo>
                      <a:pt x="1519489" y="904875"/>
                    </a:lnTo>
                    <a:lnTo>
                      <a:pt x="1520624" y="908957"/>
                    </a:lnTo>
                    <a:lnTo>
                      <a:pt x="1522213" y="913039"/>
                    </a:lnTo>
                    <a:lnTo>
                      <a:pt x="1523575" y="917801"/>
                    </a:lnTo>
                    <a:lnTo>
                      <a:pt x="1524483" y="922564"/>
                    </a:lnTo>
                    <a:lnTo>
                      <a:pt x="1525618" y="928007"/>
                    </a:lnTo>
                    <a:lnTo>
                      <a:pt x="1527434" y="939346"/>
                    </a:lnTo>
                    <a:lnTo>
                      <a:pt x="1529023" y="951819"/>
                    </a:lnTo>
                    <a:lnTo>
                      <a:pt x="1529931" y="965653"/>
                    </a:lnTo>
                    <a:lnTo>
                      <a:pt x="1530612" y="980621"/>
                    </a:lnTo>
                    <a:lnTo>
                      <a:pt x="1530839" y="996723"/>
                    </a:lnTo>
                    <a:lnTo>
                      <a:pt x="1530612" y="1003073"/>
                    </a:lnTo>
                    <a:lnTo>
                      <a:pt x="1529704" y="1008969"/>
                    </a:lnTo>
                    <a:lnTo>
                      <a:pt x="1528796" y="1014639"/>
                    </a:lnTo>
                    <a:lnTo>
                      <a:pt x="1527434" y="1019855"/>
                    </a:lnTo>
                    <a:lnTo>
                      <a:pt x="1525391" y="1024618"/>
                    </a:lnTo>
                    <a:lnTo>
                      <a:pt x="1523121" y="1029153"/>
                    </a:lnTo>
                    <a:lnTo>
                      <a:pt x="1520170" y="1033235"/>
                    </a:lnTo>
                    <a:lnTo>
                      <a:pt x="1516993" y="1036637"/>
                    </a:lnTo>
                    <a:lnTo>
                      <a:pt x="1513588" y="1040039"/>
                    </a:lnTo>
                    <a:lnTo>
                      <a:pt x="1509275" y="1042534"/>
                    </a:lnTo>
                    <a:lnTo>
                      <a:pt x="1504962" y="1044801"/>
                    </a:lnTo>
                    <a:lnTo>
                      <a:pt x="1499969" y="1046843"/>
                    </a:lnTo>
                    <a:lnTo>
                      <a:pt x="1494748" y="1048430"/>
                    </a:lnTo>
                    <a:lnTo>
                      <a:pt x="1488619" y="1049564"/>
                    </a:lnTo>
                    <a:lnTo>
                      <a:pt x="1482491" y="1050018"/>
                    </a:lnTo>
                    <a:lnTo>
                      <a:pt x="1475908" y="1050244"/>
                    </a:lnTo>
                    <a:lnTo>
                      <a:pt x="1471595" y="1050244"/>
                    </a:lnTo>
                    <a:lnTo>
                      <a:pt x="1467964" y="1050018"/>
                    </a:lnTo>
                    <a:lnTo>
                      <a:pt x="1464332" y="1049564"/>
                    </a:lnTo>
                    <a:lnTo>
                      <a:pt x="1461154" y="1048884"/>
                    </a:lnTo>
                    <a:lnTo>
                      <a:pt x="1457749" y="1048430"/>
                    </a:lnTo>
                    <a:lnTo>
                      <a:pt x="1454571" y="1047523"/>
                    </a:lnTo>
                    <a:lnTo>
                      <a:pt x="1451848" y="1046389"/>
                    </a:lnTo>
                    <a:lnTo>
                      <a:pt x="1449124" y="1045255"/>
                    </a:lnTo>
                    <a:lnTo>
                      <a:pt x="1446854" y="1044121"/>
                    </a:lnTo>
                    <a:lnTo>
                      <a:pt x="1444584" y="1042534"/>
                    </a:lnTo>
                    <a:lnTo>
                      <a:pt x="1442541" y="1040946"/>
                    </a:lnTo>
                    <a:lnTo>
                      <a:pt x="1440498" y="1039132"/>
                    </a:lnTo>
                    <a:lnTo>
                      <a:pt x="1438909" y="1037318"/>
                    </a:lnTo>
                    <a:lnTo>
                      <a:pt x="1437320" y="1035276"/>
                    </a:lnTo>
                    <a:lnTo>
                      <a:pt x="1435731" y="1033235"/>
                    </a:lnTo>
                    <a:lnTo>
                      <a:pt x="1434824" y="1030968"/>
                    </a:lnTo>
                    <a:lnTo>
                      <a:pt x="1433689" y="1028019"/>
                    </a:lnTo>
                    <a:lnTo>
                      <a:pt x="1432781" y="1025071"/>
                    </a:lnTo>
                    <a:lnTo>
                      <a:pt x="1431873" y="1021443"/>
                    </a:lnTo>
                    <a:lnTo>
                      <a:pt x="1431192" y="1017134"/>
                    </a:lnTo>
                    <a:lnTo>
                      <a:pt x="1429603" y="1007609"/>
                    </a:lnTo>
                    <a:lnTo>
                      <a:pt x="1428241" y="996043"/>
                    </a:lnTo>
                    <a:lnTo>
                      <a:pt x="1427560" y="982662"/>
                    </a:lnTo>
                    <a:lnTo>
                      <a:pt x="1426652" y="967468"/>
                    </a:lnTo>
                    <a:lnTo>
                      <a:pt x="1426425" y="950459"/>
                    </a:lnTo>
                    <a:lnTo>
                      <a:pt x="1426198" y="931182"/>
                    </a:lnTo>
                    <a:lnTo>
                      <a:pt x="1426198" y="882650"/>
                    </a:lnTo>
                    <a:lnTo>
                      <a:pt x="1152226" y="882650"/>
                    </a:lnTo>
                    <a:lnTo>
                      <a:pt x="1152226" y="921203"/>
                    </a:lnTo>
                    <a:lnTo>
                      <a:pt x="1152226" y="929594"/>
                    </a:lnTo>
                    <a:lnTo>
                      <a:pt x="1152680" y="937759"/>
                    </a:lnTo>
                    <a:lnTo>
                      <a:pt x="1153134" y="945469"/>
                    </a:lnTo>
                    <a:lnTo>
                      <a:pt x="1153588" y="953180"/>
                    </a:lnTo>
                    <a:lnTo>
                      <a:pt x="1154496" y="961118"/>
                    </a:lnTo>
                    <a:lnTo>
                      <a:pt x="1155177" y="968601"/>
                    </a:lnTo>
                    <a:lnTo>
                      <a:pt x="1156312" y="975632"/>
                    </a:lnTo>
                    <a:lnTo>
                      <a:pt x="1157446" y="982889"/>
                    </a:lnTo>
                    <a:lnTo>
                      <a:pt x="1158808" y="989919"/>
                    </a:lnTo>
                    <a:lnTo>
                      <a:pt x="1160397" y="996723"/>
                    </a:lnTo>
                    <a:lnTo>
                      <a:pt x="1161986" y="1003300"/>
                    </a:lnTo>
                    <a:lnTo>
                      <a:pt x="1164029" y="1009876"/>
                    </a:lnTo>
                    <a:lnTo>
                      <a:pt x="1165845" y="1016226"/>
                    </a:lnTo>
                    <a:lnTo>
                      <a:pt x="1168115" y="1022350"/>
                    </a:lnTo>
                    <a:lnTo>
                      <a:pt x="1170385" y="1028246"/>
                    </a:lnTo>
                    <a:lnTo>
                      <a:pt x="1172655" y="1034369"/>
                    </a:lnTo>
                    <a:lnTo>
                      <a:pt x="1175605" y="1040039"/>
                    </a:lnTo>
                    <a:lnTo>
                      <a:pt x="1178102" y="1045709"/>
                    </a:lnTo>
                    <a:lnTo>
                      <a:pt x="1181280" y="1050925"/>
                    </a:lnTo>
                    <a:lnTo>
                      <a:pt x="1184458" y="1056368"/>
                    </a:lnTo>
                    <a:lnTo>
                      <a:pt x="1187636" y="1061357"/>
                    </a:lnTo>
                    <a:lnTo>
                      <a:pt x="1191040" y="1066573"/>
                    </a:lnTo>
                    <a:lnTo>
                      <a:pt x="1194672" y="1071109"/>
                    </a:lnTo>
                    <a:lnTo>
                      <a:pt x="1198531" y="1075871"/>
                    </a:lnTo>
                    <a:lnTo>
                      <a:pt x="1202390" y="1080407"/>
                    </a:lnTo>
                    <a:lnTo>
                      <a:pt x="1206475" y="1084716"/>
                    </a:lnTo>
                    <a:lnTo>
                      <a:pt x="1210788" y="1089025"/>
                    </a:lnTo>
                    <a:lnTo>
                      <a:pt x="1215101" y="1092880"/>
                    </a:lnTo>
                    <a:lnTo>
                      <a:pt x="1219641" y="1096735"/>
                    </a:lnTo>
                    <a:lnTo>
                      <a:pt x="1224407" y="1100591"/>
                    </a:lnTo>
                    <a:lnTo>
                      <a:pt x="1229174" y="1104219"/>
                    </a:lnTo>
                    <a:lnTo>
                      <a:pt x="1234395" y="1107394"/>
                    </a:lnTo>
                    <a:lnTo>
                      <a:pt x="1244836" y="1113971"/>
                    </a:lnTo>
                    <a:lnTo>
                      <a:pt x="1255277" y="1120094"/>
                    </a:lnTo>
                    <a:lnTo>
                      <a:pt x="1266173" y="1125764"/>
                    </a:lnTo>
                    <a:lnTo>
                      <a:pt x="1277068" y="1131207"/>
                    </a:lnTo>
                    <a:lnTo>
                      <a:pt x="1288417" y="1136423"/>
                    </a:lnTo>
                    <a:lnTo>
                      <a:pt x="1299767" y="1140959"/>
                    </a:lnTo>
                    <a:lnTo>
                      <a:pt x="1311343" y="1145494"/>
                    </a:lnTo>
                    <a:lnTo>
                      <a:pt x="1323146" y="1149576"/>
                    </a:lnTo>
                    <a:lnTo>
                      <a:pt x="1335404" y="1153205"/>
                    </a:lnTo>
                    <a:lnTo>
                      <a:pt x="1347661" y="1156607"/>
                    </a:lnTo>
                    <a:lnTo>
                      <a:pt x="1360372" y="1159328"/>
                    </a:lnTo>
                    <a:lnTo>
                      <a:pt x="1373083" y="1161823"/>
                    </a:lnTo>
                    <a:lnTo>
                      <a:pt x="1386022" y="1164318"/>
                    </a:lnTo>
                    <a:lnTo>
                      <a:pt x="1399187" y="1166132"/>
                    </a:lnTo>
                    <a:lnTo>
                      <a:pt x="1412579" y="1167493"/>
                    </a:lnTo>
                    <a:lnTo>
                      <a:pt x="1426198" y="1168626"/>
                    </a:lnTo>
                    <a:lnTo>
                      <a:pt x="1426198" y="1245734"/>
                    </a:lnTo>
                    <a:lnTo>
                      <a:pt x="1552402" y="1245734"/>
                    </a:lnTo>
                    <a:lnTo>
                      <a:pt x="1552402" y="1171121"/>
                    </a:lnTo>
                    <a:lnTo>
                      <a:pt x="1569880" y="1169080"/>
                    </a:lnTo>
                    <a:lnTo>
                      <a:pt x="1586450" y="1166812"/>
                    </a:lnTo>
                    <a:lnTo>
                      <a:pt x="1602793" y="1164318"/>
                    </a:lnTo>
                    <a:lnTo>
                      <a:pt x="1618455" y="1161143"/>
                    </a:lnTo>
                    <a:lnTo>
                      <a:pt x="1633890" y="1157741"/>
                    </a:lnTo>
                    <a:lnTo>
                      <a:pt x="1648191" y="1153885"/>
                    </a:lnTo>
                    <a:lnTo>
                      <a:pt x="1662491" y="1149803"/>
                    </a:lnTo>
                    <a:lnTo>
                      <a:pt x="1675883" y="1145494"/>
                    </a:lnTo>
                    <a:lnTo>
                      <a:pt x="1688821" y="1140505"/>
                    </a:lnTo>
                    <a:lnTo>
                      <a:pt x="1701078" y="1135289"/>
                    </a:lnTo>
                    <a:lnTo>
                      <a:pt x="1713109" y="1129619"/>
                    </a:lnTo>
                    <a:lnTo>
                      <a:pt x="1724458" y="1123723"/>
                    </a:lnTo>
                    <a:lnTo>
                      <a:pt x="1734899" y="1117600"/>
                    </a:lnTo>
                    <a:lnTo>
                      <a:pt x="1745341" y="1110796"/>
                    </a:lnTo>
                    <a:lnTo>
                      <a:pt x="1754874" y="1103993"/>
                    </a:lnTo>
                    <a:lnTo>
                      <a:pt x="1759414" y="1100137"/>
                    </a:lnTo>
                    <a:lnTo>
                      <a:pt x="1763954" y="1096509"/>
                    </a:lnTo>
                    <a:lnTo>
                      <a:pt x="1768266" y="1092653"/>
                    </a:lnTo>
                    <a:lnTo>
                      <a:pt x="1772352" y="1088571"/>
                    </a:lnTo>
                    <a:lnTo>
                      <a:pt x="1776438" y="1084489"/>
                    </a:lnTo>
                    <a:lnTo>
                      <a:pt x="1780524" y="1080634"/>
                    </a:lnTo>
                    <a:lnTo>
                      <a:pt x="1784382" y="1076325"/>
                    </a:lnTo>
                    <a:lnTo>
                      <a:pt x="1788014" y="1072243"/>
                    </a:lnTo>
                    <a:lnTo>
                      <a:pt x="1791419" y="1067707"/>
                    </a:lnTo>
                    <a:lnTo>
                      <a:pt x="1794824" y="1063398"/>
                    </a:lnTo>
                    <a:lnTo>
                      <a:pt x="1798001" y="1058862"/>
                    </a:lnTo>
                    <a:lnTo>
                      <a:pt x="1801179" y="1054100"/>
                    </a:lnTo>
                    <a:lnTo>
                      <a:pt x="1804130" y="1049564"/>
                    </a:lnTo>
                    <a:lnTo>
                      <a:pt x="1807081" y="1044575"/>
                    </a:lnTo>
                    <a:lnTo>
                      <a:pt x="1809578" y="1039585"/>
                    </a:lnTo>
                    <a:lnTo>
                      <a:pt x="1812075" y="1034823"/>
                    </a:lnTo>
                    <a:lnTo>
                      <a:pt x="1814798" y="1029607"/>
                    </a:lnTo>
                    <a:lnTo>
                      <a:pt x="1816841" y="1024391"/>
                    </a:lnTo>
                    <a:lnTo>
                      <a:pt x="1819111" y="1019401"/>
                    </a:lnTo>
                    <a:lnTo>
                      <a:pt x="1820927" y="1013959"/>
                    </a:lnTo>
                    <a:lnTo>
                      <a:pt x="1822970" y="1008516"/>
                    </a:lnTo>
                    <a:lnTo>
                      <a:pt x="1824559" y="1003073"/>
                    </a:lnTo>
                    <a:lnTo>
                      <a:pt x="1826148" y="997403"/>
                    </a:lnTo>
                    <a:lnTo>
                      <a:pt x="1827737" y="991734"/>
                    </a:lnTo>
                    <a:lnTo>
                      <a:pt x="1830234" y="980168"/>
                    </a:lnTo>
                    <a:lnTo>
                      <a:pt x="1832049" y="967921"/>
                    </a:lnTo>
                    <a:lnTo>
                      <a:pt x="1833411" y="955675"/>
                    </a:lnTo>
                    <a:lnTo>
                      <a:pt x="1834319" y="942975"/>
                    </a:lnTo>
                    <a:lnTo>
                      <a:pt x="1834546" y="929821"/>
                    </a:lnTo>
                    <a:lnTo>
                      <a:pt x="1834319" y="921657"/>
                    </a:lnTo>
                    <a:lnTo>
                      <a:pt x="1834092" y="913493"/>
                    </a:lnTo>
                    <a:lnTo>
                      <a:pt x="1833638" y="905555"/>
                    </a:lnTo>
                    <a:lnTo>
                      <a:pt x="1832730" y="897844"/>
                    </a:lnTo>
                    <a:lnTo>
                      <a:pt x="1832049" y="890360"/>
                    </a:lnTo>
                    <a:lnTo>
                      <a:pt x="1830688" y="883103"/>
                    </a:lnTo>
                    <a:lnTo>
                      <a:pt x="1829553" y="875846"/>
                    </a:lnTo>
                    <a:lnTo>
                      <a:pt x="1827964" y="869043"/>
                    </a:lnTo>
                    <a:lnTo>
                      <a:pt x="1826375" y="862012"/>
                    </a:lnTo>
                    <a:lnTo>
                      <a:pt x="1824332" y="855209"/>
                    </a:lnTo>
                    <a:lnTo>
                      <a:pt x="1822289" y="848859"/>
                    </a:lnTo>
                    <a:lnTo>
                      <a:pt x="1820019" y="842735"/>
                    </a:lnTo>
                    <a:lnTo>
                      <a:pt x="1817295" y="836385"/>
                    </a:lnTo>
                    <a:lnTo>
                      <a:pt x="1814571" y="830489"/>
                    </a:lnTo>
                    <a:lnTo>
                      <a:pt x="1811621" y="824593"/>
                    </a:lnTo>
                    <a:lnTo>
                      <a:pt x="1808670" y="818923"/>
                    </a:lnTo>
                    <a:lnTo>
                      <a:pt x="1805265" y="813480"/>
                    </a:lnTo>
                    <a:lnTo>
                      <a:pt x="1801860" y="808037"/>
                    </a:lnTo>
                    <a:lnTo>
                      <a:pt x="1798228" y="803048"/>
                    </a:lnTo>
                    <a:lnTo>
                      <a:pt x="1794597" y="798059"/>
                    </a:lnTo>
                    <a:lnTo>
                      <a:pt x="1790965" y="793069"/>
                    </a:lnTo>
                    <a:lnTo>
                      <a:pt x="1787106" y="788534"/>
                    </a:lnTo>
                    <a:lnTo>
                      <a:pt x="1783247" y="783771"/>
                    </a:lnTo>
                    <a:lnTo>
                      <a:pt x="1779389" y="779462"/>
                    </a:lnTo>
                    <a:lnTo>
                      <a:pt x="1775303" y="775380"/>
                    </a:lnTo>
                    <a:lnTo>
                      <a:pt x="1771217" y="771298"/>
                    </a:lnTo>
                    <a:lnTo>
                      <a:pt x="1766904" y="767443"/>
                    </a:lnTo>
                    <a:lnTo>
                      <a:pt x="1762592" y="763587"/>
                    </a:lnTo>
                    <a:lnTo>
                      <a:pt x="1758279" y="759959"/>
                    </a:lnTo>
                    <a:lnTo>
                      <a:pt x="1753512" y="756557"/>
                    </a:lnTo>
                    <a:lnTo>
                      <a:pt x="1748972" y="753155"/>
                    </a:lnTo>
                    <a:lnTo>
                      <a:pt x="1744206" y="749980"/>
                    </a:lnTo>
                    <a:lnTo>
                      <a:pt x="1733764" y="743630"/>
                    </a:lnTo>
                    <a:lnTo>
                      <a:pt x="1721053" y="736600"/>
                    </a:lnTo>
                    <a:lnTo>
                      <a:pt x="1706526" y="728889"/>
                    </a:lnTo>
                    <a:lnTo>
                      <a:pt x="1689729" y="720498"/>
                    </a:lnTo>
                    <a:lnTo>
                      <a:pt x="1670889" y="711426"/>
                    </a:lnTo>
                    <a:lnTo>
                      <a:pt x="1650006" y="701675"/>
                    </a:lnTo>
                    <a:lnTo>
                      <a:pt x="1627081" y="691243"/>
                    </a:lnTo>
                    <a:lnTo>
                      <a:pt x="1602112" y="680130"/>
                    </a:lnTo>
                    <a:lnTo>
                      <a:pt x="1572831" y="666976"/>
                    </a:lnTo>
                    <a:lnTo>
                      <a:pt x="1546501" y="655184"/>
                    </a:lnTo>
                    <a:lnTo>
                      <a:pt x="1523575" y="644525"/>
                    </a:lnTo>
                    <a:lnTo>
                      <a:pt x="1503600" y="634773"/>
                    </a:lnTo>
                    <a:lnTo>
                      <a:pt x="1486576" y="626382"/>
                    </a:lnTo>
                    <a:lnTo>
                      <a:pt x="1472730" y="618898"/>
                    </a:lnTo>
                    <a:lnTo>
                      <a:pt x="1461835" y="612548"/>
                    </a:lnTo>
                    <a:lnTo>
                      <a:pt x="1457522" y="609826"/>
                    </a:lnTo>
                    <a:lnTo>
                      <a:pt x="1454117" y="607332"/>
                    </a:lnTo>
                    <a:lnTo>
                      <a:pt x="1450940" y="604837"/>
                    </a:lnTo>
                    <a:lnTo>
                      <a:pt x="1447989" y="602343"/>
                    </a:lnTo>
                    <a:lnTo>
                      <a:pt x="1445265" y="599168"/>
                    </a:lnTo>
                    <a:lnTo>
                      <a:pt x="1442768" y="596219"/>
                    </a:lnTo>
                    <a:lnTo>
                      <a:pt x="1440498" y="593044"/>
                    </a:lnTo>
                    <a:lnTo>
                      <a:pt x="1438455" y="589416"/>
                    </a:lnTo>
                    <a:lnTo>
                      <a:pt x="1436639" y="585560"/>
                    </a:lnTo>
                    <a:lnTo>
                      <a:pt x="1434824" y="581705"/>
                    </a:lnTo>
                    <a:lnTo>
                      <a:pt x="1433235" y="577623"/>
                    </a:lnTo>
                    <a:lnTo>
                      <a:pt x="1431873" y="572860"/>
                    </a:lnTo>
                    <a:lnTo>
                      <a:pt x="1430965" y="568325"/>
                    </a:lnTo>
                    <a:lnTo>
                      <a:pt x="1429830" y="563562"/>
                    </a:lnTo>
                    <a:lnTo>
                      <a:pt x="1429149" y="558573"/>
                    </a:lnTo>
                    <a:lnTo>
                      <a:pt x="1428468" y="553130"/>
                    </a:lnTo>
                    <a:lnTo>
                      <a:pt x="1428241" y="547687"/>
                    </a:lnTo>
                    <a:lnTo>
                      <a:pt x="1428241" y="542018"/>
                    </a:lnTo>
                    <a:lnTo>
                      <a:pt x="1428468" y="535214"/>
                    </a:lnTo>
                    <a:lnTo>
                      <a:pt x="1429149" y="528864"/>
                    </a:lnTo>
                    <a:lnTo>
                      <a:pt x="1430057" y="522967"/>
                    </a:lnTo>
                    <a:lnTo>
                      <a:pt x="1431419" y="517525"/>
                    </a:lnTo>
                    <a:lnTo>
                      <a:pt x="1433235" y="512309"/>
                    </a:lnTo>
                    <a:lnTo>
                      <a:pt x="1435278" y="508000"/>
                    </a:lnTo>
                    <a:lnTo>
                      <a:pt x="1437774" y="503464"/>
                    </a:lnTo>
                    <a:lnTo>
                      <a:pt x="1440952" y="499835"/>
                    </a:lnTo>
                    <a:lnTo>
                      <a:pt x="1444130" y="496660"/>
                    </a:lnTo>
                    <a:lnTo>
                      <a:pt x="1447989" y="493712"/>
                    </a:lnTo>
                    <a:lnTo>
                      <a:pt x="1452074" y="491444"/>
                    </a:lnTo>
                    <a:lnTo>
                      <a:pt x="1456387" y="489403"/>
                    </a:lnTo>
                    <a:lnTo>
                      <a:pt x="1461381" y="487816"/>
                    </a:lnTo>
                    <a:lnTo>
                      <a:pt x="1466829" y="486682"/>
                    </a:lnTo>
                    <a:lnTo>
                      <a:pt x="1472503" y="486228"/>
                    </a:lnTo>
                    <a:lnTo>
                      <a:pt x="1478405" y="486001"/>
                    </a:lnTo>
                    <a:lnTo>
                      <a:pt x="1485895" y="486228"/>
                    </a:lnTo>
                    <a:lnTo>
                      <a:pt x="1492932" y="487135"/>
                    </a:lnTo>
                    <a:lnTo>
                      <a:pt x="1495883" y="487589"/>
                    </a:lnTo>
                    <a:lnTo>
                      <a:pt x="1498834" y="488269"/>
                    </a:lnTo>
                    <a:lnTo>
                      <a:pt x="1501557" y="489176"/>
                    </a:lnTo>
                    <a:lnTo>
                      <a:pt x="1504281" y="489857"/>
                    </a:lnTo>
                    <a:lnTo>
                      <a:pt x="1506778" y="491217"/>
                    </a:lnTo>
                    <a:lnTo>
                      <a:pt x="1509048" y="492125"/>
                    </a:lnTo>
                    <a:lnTo>
                      <a:pt x="1511091" y="493485"/>
                    </a:lnTo>
                    <a:lnTo>
                      <a:pt x="1512907" y="495073"/>
                    </a:lnTo>
                    <a:lnTo>
                      <a:pt x="1514723" y="496660"/>
                    </a:lnTo>
                    <a:lnTo>
                      <a:pt x="1516312" y="498475"/>
                    </a:lnTo>
                    <a:lnTo>
                      <a:pt x="1517900" y="500289"/>
                    </a:lnTo>
                    <a:lnTo>
                      <a:pt x="1519262" y="502103"/>
                    </a:lnTo>
                    <a:lnTo>
                      <a:pt x="1520170" y="504371"/>
                    </a:lnTo>
                    <a:lnTo>
                      <a:pt x="1521532" y="506639"/>
                    </a:lnTo>
                    <a:lnTo>
                      <a:pt x="1522213" y="509587"/>
                    </a:lnTo>
                    <a:lnTo>
                      <a:pt x="1523348" y="512535"/>
                    </a:lnTo>
                    <a:lnTo>
                      <a:pt x="1524937" y="519339"/>
                    </a:lnTo>
                    <a:lnTo>
                      <a:pt x="1526299" y="527503"/>
                    </a:lnTo>
                    <a:lnTo>
                      <a:pt x="1527434" y="536575"/>
                    </a:lnTo>
                    <a:lnTo>
                      <a:pt x="1527888" y="546780"/>
                    </a:lnTo>
                    <a:lnTo>
                      <a:pt x="1528569" y="558573"/>
                    </a:lnTo>
                    <a:lnTo>
                      <a:pt x="1528796" y="570819"/>
                    </a:lnTo>
                    <a:lnTo>
                      <a:pt x="1528796" y="603930"/>
                    </a:lnTo>
                    <a:lnTo>
                      <a:pt x="1802541" y="603930"/>
                    </a:lnTo>
                    <a:lnTo>
                      <a:pt x="1803903" y="592364"/>
                    </a:lnTo>
                    <a:lnTo>
                      <a:pt x="1804584" y="581932"/>
                    </a:lnTo>
                    <a:lnTo>
                      <a:pt x="1805265" y="573541"/>
                    </a:lnTo>
                    <a:lnTo>
                      <a:pt x="1805492" y="566510"/>
                    </a:lnTo>
                    <a:lnTo>
                      <a:pt x="1805265" y="555625"/>
                    </a:lnTo>
                    <a:lnTo>
                      <a:pt x="1804357" y="544966"/>
                    </a:lnTo>
                    <a:lnTo>
                      <a:pt x="1803222" y="534987"/>
                    </a:lnTo>
                    <a:lnTo>
                      <a:pt x="1801406" y="525009"/>
                    </a:lnTo>
                    <a:lnTo>
                      <a:pt x="1799363" y="515257"/>
                    </a:lnTo>
                    <a:lnTo>
                      <a:pt x="1796413" y="505959"/>
                    </a:lnTo>
                    <a:lnTo>
                      <a:pt x="1793235" y="496887"/>
                    </a:lnTo>
                    <a:lnTo>
                      <a:pt x="1789603" y="488042"/>
                    </a:lnTo>
                    <a:lnTo>
                      <a:pt x="1785290" y="479651"/>
                    </a:lnTo>
                    <a:lnTo>
                      <a:pt x="1780751" y="471260"/>
                    </a:lnTo>
                    <a:lnTo>
                      <a:pt x="1775530" y="463550"/>
                    </a:lnTo>
                    <a:lnTo>
                      <a:pt x="1769855" y="456066"/>
                    </a:lnTo>
                    <a:lnTo>
                      <a:pt x="1763727" y="448582"/>
                    </a:lnTo>
                    <a:lnTo>
                      <a:pt x="1757144" y="441551"/>
                    </a:lnTo>
                    <a:lnTo>
                      <a:pt x="1749880" y="434975"/>
                    </a:lnTo>
                    <a:lnTo>
                      <a:pt x="1742163" y="428851"/>
                    </a:lnTo>
                    <a:lnTo>
                      <a:pt x="1734218" y="422501"/>
                    </a:lnTo>
                    <a:lnTo>
                      <a:pt x="1725366" y="416832"/>
                    </a:lnTo>
                    <a:lnTo>
                      <a:pt x="1716286" y="411162"/>
                    </a:lnTo>
                    <a:lnTo>
                      <a:pt x="1706753" y="406173"/>
                    </a:lnTo>
                    <a:lnTo>
                      <a:pt x="1696766" y="401184"/>
                    </a:lnTo>
                    <a:lnTo>
                      <a:pt x="1685870" y="396421"/>
                    </a:lnTo>
                    <a:lnTo>
                      <a:pt x="1674748" y="392339"/>
                    </a:lnTo>
                    <a:lnTo>
                      <a:pt x="1663172" y="388257"/>
                    </a:lnTo>
                    <a:lnTo>
                      <a:pt x="1651141" y="384628"/>
                    </a:lnTo>
                    <a:lnTo>
                      <a:pt x="1638430" y="381000"/>
                    </a:lnTo>
                    <a:lnTo>
                      <a:pt x="1625492" y="378051"/>
                    </a:lnTo>
                    <a:lnTo>
                      <a:pt x="1611873" y="375103"/>
                    </a:lnTo>
                    <a:lnTo>
                      <a:pt x="1597573" y="372835"/>
                    </a:lnTo>
                    <a:lnTo>
                      <a:pt x="1583273" y="370567"/>
                    </a:lnTo>
                    <a:lnTo>
                      <a:pt x="1568064" y="368753"/>
                    </a:lnTo>
                    <a:lnTo>
                      <a:pt x="1552402" y="366939"/>
                    </a:lnTo>
                    <a:lnTo>
                      <a:pt x="1552402" y="303439"/>
                    </a:lnTo>
                    <a:lnTo>
                      <a:pt x="1426198" y="303439"/>
                    </a:lnTo>
                    <a:close/>
                    <a:moveTo>
                      <a:pt x="535927" y="54918"/>
                    </a:moveTo>
                    <a:lnTo>
                      <a:pt x="533661" y="55599"/>
                    </a:lnTo>
                    <a:lnTo>
                      <a:pt x="531395" y="56053"/>
                    </a:lnTo>
                    <a:lnTo>
                      <a:pt x="529356" y="56734"/>
                    </a:lnTo>
                    <a:lnTo>
                      <a:pt x="527543" y="57868"/>
                    </a:lnTo>
                    <a:lnTo>
                      <a:pt x="525730" y="59003"/>
                    </a:lnTo>
                    <a:lnTo>
                      <a:pt x="523918" y="60365"/>
                    </a:lnTo>
                    <a:lnTo>
                      <a:pt x="522331" y="61953"/>
                    </a:lnTo>
                    <a:lnTo>
                      <a:pt x="520745" y="63542"/>
                    </a:lnTo>
                    <a:lnTo>
                      <a:pt x="519385" y="65584"/>
                    </a:lnTo>
                    <a:lnTo>
                      <a:pt x="518479" y="67400"/>
                    </a:lnTo>
                    <a:lnTo>
                      <a:pt x="517346" y="69442"/>
                    </a:lnTo>
                    <a:lnTo>
                      <a:pt x="516666" y="71711"/>
                    </a:lnTo>
                    <a:lnTo>
                      <a:pt x="516213" y="73754"/>
                    </a:lnTo>
                    <a:lnTo>
                      <a:pt x="515533" y="76477"/>
                    </a:lnTo>
                    <a:lnTo>
                      <a:pt x="515533" y="78746"/>
                    </a:lnTo>
                    <a:lnTo>
                      <a:pt x="515533" y="268917"/>
                    </a:lnTo>
                    <a:lnTo>
                      <a:pt x="515533" y="271414"/>
                    </a:lnTo>
                    <a:lnTo>
                      <a:pt x="516213" y="273910"/>
                    </a:lnTo>
                    <a:lnTo>
                      <a:pt x="516666" y="276179"/>
                    </a:lnTo>
                    <a:lnTo>
                      <a:pt x="517346" y="278222"/>
                    </a:lnTo>
                    <a:lnTo>
                      <a:pt x="518479" y="280264"/>
                    </a:lnTo>
                    <a:lnTo>
                      <a:pt x="519385" y="282307"/>
                    </a:lnTo>
                    <a:lnTo>
                      <a:pt x="520745" y="284122"/>
                    </a:lnTo>
                    <a:lnTo>
                      <a:pt x="522331" y="285711"/>
                    </a:lnTo>
                    <a:lnTo>
                      <a:pt x="523918" y="287299"/>
                    </a:lnTo>
                    <a:lnTo>
                      <a:pt x="525730" y="288888"/>
                    </a:lnTo>
                    <a:lnTo>
                      <a:pt x="527543" y="289795"/>
                    </a:lnTo>
                    <a:lnTo>
                      <a:pt x="529356" y="290930"/>
                    </a:lnTo>
                    <a:lnTo>
                      <a:pt x="531395" y="291611"/>
                    </a:lnTo>
                    <a:lnTo>
                      <a:pt x="533661" y="292065"/>
                    </a:lnTo>
                    <a:lnTo>
                      <a:pt x="535927" y="292746"/>
                    </a:lnTo>
                    <a:lnTo>
                      <a:pt x="537967" y="292746"/>
                    </a:lnTo>
                    <a:lnTo>
                      <a:pt x="540460" y="292746"/>
                    </a:lnTo>
                    <a:lnTo>
                      <a:pt x="542726" y="292065"/>
                    </a:lnTo>
                    <a:lnTo>
                      <a:pt x="544992" y="291611"/>
                    </a:lnTo>
                    <a:lnTo>
                      <a:pt x="547031" y="290930"/>
                    </a:lnTo>
                    <a:lnTo>
                      <a:pt x="548844" y="289795"/>
                    </a:lnTo>
                    <a:lnTo>
                      <a:pt x="550884" y="288888"/>
                    </a:lnTo>
                    <a:lnTo>
                      <a:pt x="552470" y="287299"/>
                    </a:lnTo>
                    <a:lnTo>
                      <a:pt x="554283" y="285711"/>
                    </a:lnTo>
                    <a:lnTo>
                      <a:pt x="555642" y="284122"/>
                    </a:lnTo>
                    <a:lnTo>
                      <a:pt x="556775" y="282307"/>
                    </a:lnTo>
                    <a:lnTo>
                      <a:pt x="558135" y="280264"/>
                    </a:lnTo>
                    <a:lnTo>
                      <a:pt x="558815" y="278222"/>
                    </a:lnTo>
                    <a:lnTo>
                      <a:pt x="559721" y="276179"/>
                    </a:lnTo>
                    <a:lnTo>
                      <a:pt x="560174" y="273910"/>
                    </a:lnTo>
                    <a:lnTo>
                      <a:pt x="560628" y="271414"/>
                    </a:lnTo>
                    <a:lnTo>
                      <a:pt x="560628" y="268917"/>
                    </a:lnTo>
                    <a:lnTo>
                      <a:pt x="560628" y="78746"/>
                    </a:lnTo>
                    <a:lnTo>
                      <a:pt x="560628" y="76477"/>
                    </a:lnTo>
                    <a:lnTo>
                      <a:pt x="560174" y="73754"/>
                    </a:lnTo>
                    <a:lnTo>
                      <a:pt x="559721" y="71711"/>
                    </a:lnTo>
                    <a:lnTo>
                      <a:pt x="558815" y="69442"/>
                    </a:lnTo>
                    <a:lnTo>
                      <a:pt x="558135" y="67400"/>
                    </a:lnTo>
                    <a:lnTo>
                      <a:pt x="556775" y="65584"/>
                    </a:lnTo>
                    <a:lnTo>
                      <a:pt x="555642" y="63542"/>
                    </a:lnTo>
                    <a:lnTo>
                      <a:pt x="554283" y="61953"/>
                    </a:lnTo>
                    <a:lnTo>
                      <a:pt x="552470" y="60365"/>
                    </a:lnTo>
                    <a:lnTo>
                      <a:pt x="550884" y="59003"/>
                    </a:lnTo>
                    <a:lnTo>
                      <a:pt x="548844" y="57868"/>
                    </a:lnTo>
                    <a:lnTo>
                      <a:pt x="547031" y="56734"/>
                    </a:lnTo>
                    <a:lnTo>
                      <a:pt x="544992" y="56053"/>
                    </a:lnTo>
                    <a:lnTo>
                      <a:pt x="542726" y="55599"/>
                    </a:lnTo>
                    <a:lnTo>
                      <a:pt x="540460" y="54918"/>
                    </a:lnTo>
                    <a:lnTo>
                      <a:pt x="537967" y="54918"/>
                    </a:lnTo>
                    <a:lnTo>
                      <a:pt x="535927" y="54918"/>
                    </a:lnTo>
                    <a:close/>
                    <a:moveTo>
                      <a:pt x="397017" y="54918"/>
                    </a:moveTo>
                    <a:lnTo>
                      <a:pt x="394977" y="55599"/>
                    </a:lnTo>
                    <a:lnTo>
                      <a:pt x="392711" y="56053"/>
                    </a:lnTo>
                    <a:lnTo>
                      <a:pt x="390672" y="56734"/>
                    </a:lnTo>
                    <a:lnTo>
                      <a:pt x="388633" y="57868"/>
                    </a:lnTo>
                    <a:lnTo>
                      <a:pt x="386820" y="59003"/>
                    </a:lnTo>
                    <a:lnTo>
                      <a:pt x="385007" y="60365"/>
                    </a:lnTo>
                    <a:lnTo>
                      <a:pt x="383420" y="61953"/>
                    </a:lnTo>
                    <a:lnTo>
                      <a:pt x="382061" y="63542"/>
                    </a:lnTo>
                    <a:lnTo>
                      <a:pt x="380928" y="65584"/>
                    </a:lnTo>
                    <a:lnTo>
                      <a:pt x="379568" y="67400"/>
                    </a:lnTo>
                    <a:lnTo>
                      <a:pt x="378435" y="69442"/>
                    </a:lnTo>
                    <a:lnTo>
                      <a:pt x="377982" y="71711"/>
                    </a:lnTo>
                    <a:lnTo>
                      <a:pt x="377302" y="73754"/>
                    </a:lnTo>
                    <a:lnTo>
                      <a:pt x="376849" y="76477"/>
                    </a:lnTo>
                    <a:lnTo>
                      <a:pt x="376849" y="78746"/>
                    </a:lnTo>
                    <a:lnTo>
                      <a:pt x="376849" y="268917"/>
                    </a:lnTo>
                    <a:lnTo>
                      <a:pt x="376849" y="271414"/>
                    </a:lnTo>
                    <a:lnTo>
                      <a:pt x="377302" y="273910"/>
                    </a:lnTo>
                    <a:lnTo>
                      <a:pt x="377982" y="276179"/>
                    </a:lnTo>
                    <a:lnTo>
                      <a:pt x="378435" y="278222"/>
                    </a:lnTo>
                    <a:lnTo>
                      <a:pt x="379568" y="280264"/>
                    </a:lnTo>
                    <a:lnTo>
                      <a:pt x="380928" y="282307"/>
                    </a:lnTo>
                    <a:lnTo>
                      <a:pt x="382061" y="284122"/>
                    </a:lnTo>
                    <a:lnTo>
                      <a:pt x="383420" y="285711"/>
                    </a:lnTo>
                    <a:lnTo>
                      <a:pt x="385007" y="287299"/>
                    </a:lnTo>
                    <a:lnTo>
                      <a:pt x="386820" y="288888"/>
                    </a:lnTo>
                    <a:lnTo>
                      <a:pt x="388633" y="289795"/>
                    </a:lnTo>
                    <a:lnTo>
                      <a:pt x="390672" y="290930"/>
                    </a:lnTo>
                    <a:lnTo>
                      <a:pt x="392711" y="291611"/>
                    </a:lnTo>
                    <a:lnTo>
                      <a:pt x="394977" y="292065"/>
                    </a:lnTo>
                    <a:lnTo>
                      <a:pt x="397017" y="292746"/>
                    </a:lnTo>
                    <a:lnTo>
                      <a:pt x="399283" y="292746"/>
                    </a:lnTo>
                    <a:lnTo>
                      <a:pt x="401776" y="292746"/>
                    </a:lnTo>
                    <a:lnTo>
                      <a:pt x="404042" y="292065"/>
                    </a:lnTo>
                    <a:lnTo>
                      <a:pt x="406081" y="291611"/>
                    </a:lnTo>
                    <a:lnTo>
                      <a:pt x="408121" y="290930"/>
                    </a:lnTo>
                    <a:lnTo>
                      <a:pt x="410160" y="289795"/>
                    </a:lnTo>
                    <a:lnTo>
                      <a:pt x="411973" y="288888"/>
                    </a:lnTo>
                    <a:lnTo>
                      <a:pt x="413786" y="287299"/>
                    </a:lnTo>
                    <a:lnTo>
                      <a:pt x="415372" y="285711"/>
                    </a:lnTo>
                    <a:lnTo>
                      <a:pt x="416959" y="284122"/>
                    </a:lnTo>
                    <a:lnTo>
                      <a:pt x="418092" y="282307"/>
                    </a:lnTo>
                    <a:lnTo>
                      <a:pt x="419225" y="280264"/>
                    </a:lnTo>
                    <a:lnTo>
                      <a:pt x="420358" y="278222"/>
                    </a:lnTo>
                    <a:lnTo>
                      <a:pt x="421037" y="276179"/>
                    </a:lnTo>
                    <a:lnTo>
                      <a:pt x="421491" y="273910"/>
                    </a:lnTo>
                    <a:lnTo>
                      <a:pt x="421717" y="271414"/>
                    </a:lnTo>
                    <a:lnTo>
                      <a:pt x="422170" y="268917"/>
                    </a:lnTo>
                    <a:lnTo>
                      <a:pt x="422170" y="78746"/>
                    </a:lnTo>
                    <a:lnTo>
                      <a:pt x="421717" y="76477"/>
                    </a:lnTo>
                    <a:lnTo>
                      <a:pt x="421491" y="73754"/>
                    </a:lnTo>
                    <a:lnTo>
                      <a:pt x="421037" y="71711"/>
                    </a:lnTo>
                    <a:lnTo>
                      <a:pt x="420358" y="69442"/>
                    </a:lnTo>
                    <a:lnTo>
                      <a:pt x="419225" y="67400"/>
                    </a:lnTo>
                    <a:lnTo>
                      <a:pt x="418092" y="65584"/>
                    </a:lnTo>
                    <a:lnTo>
                      <a:pt x="416959" y="63542"/>
                    </a:lnTo>
                    <a:lnTo>
                      <a:pt x="415372" y="61953"/>
                    </a:lnTo>
                    <a:lnTo>
                      <a:pt x="413786" y="60365"/>
                    </a:lnTo>
                    <a:lnTo>
                      <a:pt x="411973" y="59003"/>
                    </a:lnTo>
                    <a:lnTo>
                      <a:pt x="410160" y="57868"/>
                    </a:lnTo>
                    <a:lnTo>
                      <a:pt x="408121" y="56734"/>
                    </a:lnTo>
                    <a:lnTo>
                      <a:pt x="406081" y="56053"/>
                    </a:lnTo>
                    <a:lnTo>
                      <a:pt x="404042" y="55599"/>
                    </a:lnTo>
                    <a:lnTo>
                      <a:pt x="401776" y="54918"/>
                    </a:lnTo>
                    <a:lnTo>
                      <a:pt x="399283" y="54918"/>
                    </a:lnTo>
                    <a:lnTo>
                      <a:pt x="397017" y="54918"/>
                    </a:lnTo>
                    <a:close/>
                    <a:moveTo>
                      <a:pt x="259466" y="54918"/>
                    </a:moveTo>
                    <a:lnTo>
                      <a:pt x="257200" y="55599"/>
                    </a:lnTo>
                    <a:lnTo>
                      <a:pt x="255161" y="56053"/>
                    </a:lnTo>
                    <a:lnTo>
                      <a:pt x="252895" y="56734"/>
                    </a:lnTo>
                    <a:lnTo>
                      <a:pt x="250855" y="57868"/>
                    </a:lnTo>
                    <a:lnTo>
                      <a:pt x="249042" y="59003"/>
                    </a:lnTo>
                    <a:lnTo>
                      <a:pt x="247229" y="60365"/>
                    </a:lnTo>
                    <a:lnTo>
                      <a:pt x="245870" y="61953"/>
                    </a:lnTo>
                    <a:lnTo>
                      <a:pt x="244283" y="63542"/>
                    </a:lnTo>
                    <a:lnTo>
                      <a:pt x="242924" y="65584"/>
                    </a:lnTo>
                    <a:lnTo>
                      <a:pt x="242017" y="67400"/>
                    </a:lnTo>
                    <a:lnTo>
                      <a:pt x="240884" y="69442"/>
                    </a:lnTo>
                    <a:lnTo>
                      <a:pt x="240204" y="71711"/>
                    </a:lnTo>
                    <a:lnTo>
                      <a:pt x="239524" y="73754"/>
                    </a:lnTo>
                    <a:lnTo>
                      <a:pt x="239298" y="76477"/>
                    </a:lnTo>
                    <a:lnTo>
                      <a:pt x="239071" y="78746"/>
                    </a:lnTo>
                    <a:lnTo>
                      <a:pt x="239071" y="268917"/>
                    </a:lnTo>
                    <a:lnTo>
                      <a:pt x="239298" y="271414"/>
                    </a:lnTo>
                    <a:lnTo>
                      <a:pt x="239524" y="273910"/>
                    </a:lnTo>
                    <a:lnTo>
                      <a:pt x="240204" y="276179"/>
                    </a:lnTo>
                    <a:lnTo>
                      <a:pt x="240884" y="278222"/>
                    </a:lnTo>
                    <a:lnTo>
                      <a:pt x="242017" y="280264"/>
                    </a:lnTo>
                    <a:lnTo>
                      <a:pt x="242924" y="282307"/>
                    </a:lnTo>
                    <a:lnTo>
                      <a:pt x="244283" y="284122"/>
                    </a:lnTo>
                    <a:lnTo>
                      <a:pt x="245870" y="285711"/>
                    </a:lnTo>
                    <a:lnTo>
                      <a:pt x="247229" y="287299"/>
                    </a:lnTo>
                    <a:lnTo>
                      <a:pt x="249042" y="288888"/>
                    </a:lnTo>
                    <a:lnTo>
                      <a:pt x="250855" y="289795"/>
                    </a:lnTo>
                    <a:lnTo>
                      <a:pt x="252895" y="290930"/>
                    </a:lnTo>
                    <a:lnTo>
                      <a:pt x="255161" y="291611"/>
                    </a:lnTo>
                    <a:lnTo>
                      <a:pt x="257200" y="292065"/>
                    </a:lnTo>
                    <a:lnTo>
                      <a:pt x="259466" y="292746"/>
                    </a:lnTo>
                    <a:lnTo>
                      <a:pt x="261732" y="292746"/>
                    </a:lnTo>
                    <a:lnTo>
                      <a:pt x="263998" y="292746"/>
                    </a:lnTo>
                    <a:lnTo>
                      <a:pt x="266491" y="292065"/>
                    </a:lnTo>
                    <a:lnTo>
                      <a:pt x="268530" y="291611"/>
                    </a:lnTo>
                    <a:lnTo>
                      <a:pt x="270570" y="290930"/>
                    </a:lnTo>
                    <a:lnTo>
                      <a:pt x="272609" y="289795"/>
                    </a:lnTo>
                    <a:lnTo>
                      <a:pt x="274422" y="288888"/>
                    </a:lnTo>
                    <a:lnTo>
                      <a:pt x="276235" y="287299"/>
                    </a:lnTo>
                    <a:lnTo>
                      <a:pt x="277821" y="285711"/>
                    </a:lnTo>
                    <a:lnTo>
                      <a:pt x="278954" y="284122"/>
                    </a:lnTo>
                    <a:lnTo>
                      <a:pt x="280314" y="282307"/>
                    </a:lnTo>
                    <a:lnTo>
                      <a:pt x="281674" y="280264"/>
                    </a:lnTo>
                    <a:lnTo>
                      <a:pt x="282580" y="278222"/>
                    </a:lnTo>
                    <a:lnTo>
                      <a:pt x="283487" y="276179"/>
                    </a:lnTo>
                    <a:lnTo>
                      <a:pt x="283940" y="273910"/>
                    </a:lnTo>
                    <a:lnTo>
                      <a:pt x="284166" y="271414"/>
                    </a:lnTo>
                    <a:lnTo>
                      <a:pt x="284166" y="268917"/>
                    </a:lnTo>
                    <a:lnTo>
                      <a:pt x="284166" y="78746"/>
                    </a:lnTo>
                    <a:lnTo>
                      <a:pt x="284166" y="76477"/>
                    </a:lnTo>
                    <a:lnTo>
                      <a:pt x="283940" y="73754"/>
                    </a:lnTo>
                    <a:lnTo>
                      <a:pt x="283487" y="71711"/>
                    </a:lnTo>
                    <a:lnTo>
                      <a:pt x="282580" y="69442"/>
                    </a:lnTo>
                    <a:lnTo>
                      <a:pt x="281674" y="67400"/>
                    </a:lnTo>
                    <a:lnTo>
                      <a:pt x="280314" y="65584"/>
                    </a:lnTo>
                    <a:lnTo>
                      <a:pt x="278954" y="63542"/>
                    </a:lnTo>
                    <a:lnTo>
                      <a:pt x="277821" y="61953"/>
                    </a:lnTo>
                    <a:lnTo>
                      <a:pt x="276235" y="60365"/>
                    </a:lnTo>
                    <a:lnTo>
                      <a:pt x="274422" y="59003"/>
                    </a:lnTo>
                    <a:lnTo>
                      <a:pt x="272609" y="57868"/>
                    </a:lnTo>
                    <a:lnTo>
                      <a:pt x="270570" y="56734"/>
                    </a:lnTo>
                    <a:lnTo>
                      <a:pt x="268530" y="56053"/>
                    </a:lnTo>
                    <a:lnTo>
                      <a:pt x="266491" y="55599"/>
                    </a:lnTo>
                    <a:lnTo>
                      <a:pt x="263998" y="54918"/>
                    </a:lnTo>
                    <a:lnTo>
                      <a:pt x="261732" y="54918"/>
                    </a:lnTo>
                    <a:lnTo>
                      <a:pt x="259466" y="54918"/>
                    </a:lnTo>
                    <a:close/>
                    <a:moveTo>
                      <a:pt x="120782" y="54918"/>
                    </a:moveTo>
                    <a:lnTo>
                      <a:pt x="118516" y="55599"/>
                    </a:lnTo>
                    <a:lnTo>
                      <a:pt x="116476" y="56053"/>
                    </a:lnTo>
                    <a:lnTo>
                      <a:pt x="113984" y="56734"/>
                    </a:lnTo>
                    <a:lnTo>
                      <a:pt x="112171" y="57868"/>
                    </a:lnTo>
                    <a:lnTo>
                      <a:pt x="110585" y="59003"/>
                    </a:lnTo>
                    <a:lnTo>
                      <a:pt x="108772" y="60365"/>
                    </a:lnTo>
                    <a:lnTo>
                      <a:pt x="107185" y="61953"/>
                    </a:lnTo>
                    <a:lnTo>
                      <a:pt x="105599" y="63542"/>
                    </a:lnTo>
                    <a:lnTo>
                      <a:pt x="104240" y="65584"/>
                    </a:lnTo>
                    <a:lnTo>
                      <a:pt x="103333" y="67400"/>
                    </a:lnTo>
                    <a:lnTo>
                      <a:pt x="102200" y="69442"/>
                    </a:lnTo>
                    <a:lnTo>
                      <a:pt x="101520" y="71711"/>
                    </a:lnTo>
                    <a:lnTo>
                      <a:pt x="100841" y="73754"/>
                    </a:lnTo>
                    <a:lnTo>
                      <a:pt x="100614" y="76477"/>
                    </a:lnTo>
                    <a:lnTo>
                      <a:pt x="100387" y="78746"/>
                    </a:lnTo>
                    <a:lnTo>
                      <a:pt x="100387" y="268917"/>
                    </a:lnTo>
                    <a:lnTo>
                      <a:pt x="100614" y="271414"/>
                    </a:lnTo>
                    <a:lnTo>
                      <a:pt x="100841" y="273910"/>
                    </a:lnTo>
                    <a:lnTo>
                      <a:pt x="101520" y="276179"/>
                    </a:lnTo>
                    <a:lnTo>
                      <a:pt x="102200" y="278222"/>
                    </a:lnTo>
                    <a:lnTo>
                      <a:pt x="103333" y="280264"/>
                    </a:lnTo>
                    <a:lnTo>
                      <a:pt x="104240" y="282307"/>
                    </a:lnTo>
                    <a:lnTo>
                      <a:pt x="105599" y="284122"/>
                    </a:lnTo>
                    <a:lnTo>
                      <a:pt x="107185" y="285711"/>
                    </a:lnTo>
                    <a:lnTo>
                      <a:pt x="108772" y="287299"/>
                    </a:lnTo>
                    <a:lnTo>
                      <a:pt x="110585" y="288888"/>
                    </a:lnTo>
                    <a:lnTo>
                      <a:pt x="112171" y="289795"/>
                    </a:lnTo>
                    <a:lnTo>
                      <a:pt x="113984" y="290930"/>
                    </a:lnTo>
                    <a:lnTo>
                      <a:pt x="116476" y="291611"/>
                    </a:lnTo>
                    <a:lnTo>
                      <a:pt x="118516" y="292065"/>
                    </a:lnTo>
                    <a:lnTo>
                      <a:pt x="120782" y="292746"/>
                    </a:lnTo>
                    <a:lnTo>
                      <a:pt x="123048" y="292746"/>
                    </a:lnTo>
                    <a:lnTo>
                      <a:pt x="125314" y="292746"/>
                    </a:lnTo>
                    <a:lnTo>
                      <a:pt x="127580" y="292065"/>
                    </a:lnTo>
                    <a:lnTo>
                      <a:pt x="129846" y="291611"/>
                    </a:lnTo>
                    <a:lnTo>
                      <a:pt x="131886" y="290930"/>
                    </a:lnTo>
                    <a:lnTo>
                      <a:pt x="133699" y="289795"/>
                    </a:lnTo>
                    <a:lnTo>
                      <a:pt x="135738" y="288888"/>
                    </a:lnTo>
                    <a:lnTo>
                      <a:pt x="137325" y="287299"/>
                    </a:lnTo>
                    <a:lnTo>
                      <a:pt x="139137" y="285711"/>
                    </a:lnTo>
                    <a:lnTo>
                      <a:pt x="140270" y="284122"/>
                    </a:lnTo>
                    <a:lnTo>
                      <a:pt x="141630" y="282307"/>
                    </a:lnTo>
                    <a:lnTo>
                      <a:pt x="142990" y="280264"/>
                    </a:lnTo>
                    <a:lnTo>
                      <a:pt x="143669" y="278222"/>
                    </a:lnTo>
                    <a:lnTo>
                      <a:pt x="144576" y="276179"/>
                    </a:lnTo>
                    <a:lnTo>
                      <a:pt x="145029" y="273910"/>
                    </a:lnTo>
                    <a:lnTo>
                      <a:pt x="145482" y="271414"/>
                    </a:lnTo>
                    <a:lnTo>
                      <a:pt x="145482" y="268917"/>
                    </a:lnTo>
                    <a:lnTo>
                      <a:pt x="145482" y="78746"/>
                    </a:lnTo>
                    <a:lnTo>
                      <a:pt x="145482" y="76477"/>
                    </a:lnTo>
                    <a:lnTo>
                      <a:pt x="145029" y="73754"/>
                    </a:lnTo>
                    <a:lnTo>
                      <a:pt x="144576" y="71711"/>
                    </a:lnTo>
                    <a:lnTo>
                      <a:pt x="143669" y="69442"/>
                    </a:lnTo>
                    <a:lnTo>
                      <a:pt x="142990" y="67400"/>
                    </a:lnTo>
                    <a:lnTo>
                      <a:pt x="141630" y="65584"/>
                    </a:lnTo>
                    <a:lnTo>
                      <a:pt x="140270" y="63542"/>
                    </a:lnTo>
                    <a:lnTo>
                      <a:pt x="139137" y="61953"/>
                    </a:lnTo>
                    <a:lnTo>
                      <a:pt x="137325" y="60365"/>
                    </a:lnTo>
                    <a:lnTo>
                      <a:pt x="135738" y="59003"/>
                    </a:lnTo>
                    <a:lnTo>
                      <a:pt x="133699" y="57868"/>
                    </a:lnTo>
                    <a:lnTo>
                      <a:pt x="131886" y="56734"/>
                    </a:lnTo>
                    <a:lnTo>
                      <a:pt x="129846" y="56053"/>
                    </a:lnTo>
                    <a:lnTo>
                      <a:pt x="127580" y="55599"/>
                    </a:lnTo>
                    <a:lnTo>
                      <a:pt x="125314" y="54918"/>
                    </a:lnTo>
                    <a:lnTo>
                      <a:pt x="123048" y="54918"/>
                    </a:lnTo>
                    <a:lnTo>
                      <a:pt x="120782" y="54918"/>
                    </a:lnTo>
                    <a:close/>
                    <a:moveTo>
                      <a:pt x="1491343" y="4762"/>
                    </a:moveTo>
                    <a:lnTo>
                      <a:pt x="1511091" y="4989"/>
                    </a:lnTo>
                    <a:lnTo>
                      <a:pt x="1531066" y="5896"/>
                    </a:lnTo>
                    <a:lnTo>
                      <a:pt x="1550586" y="7030"/>
                    </a:lnTo>
                    <a:lnTo>
                      <a:pt x="1570334" y="8617"/>
                    </a:lnTo>
                    <a:lnTo>
                      <a:pt x="1589628" y="11112"/>
                    </a:lnTo>
                    <a:lnTo>
                      <a:pt x="1608695" y="13607"/>
                    </a:lnTo>
                    <a:lnTo>
                      <a:pt x="1627762" y="17009"/>
                    </a:lnTo>
                    <a:lnTo>
                      <a:pt x="1646602" y="20637"/>
                    </a:lnTo>
                    <a:lnTo>
                      <a:pt x="1665442" y="24492"/>
                    </a:lnTo>
                    <a:lnTo>
                      <a:pt x="1683827" y="29028"/>
                    </a:lnTo>
                    <a:lnTo>
                      <a:pt x="1702440" y="34017"/>
                    </a:lnTo>
                    <a:lnTo>
                      <a:pt x="1720599" y="39460"/>
                    </a:lnTo>
                    <a:lnTo>
                      <a:pt x="1738531" y="45357"/>
                    </a:lnTo>
                    <a:lnTo>
                      <a:pt x="1756463" y="51480"/>
                    </a:lnTo>
                    <a:lnTo>
                      <a:pt x="1773941" y="58284"/>
                    </a:lnTo>
                    <a:lnTo>
                      <a:pt x="1791192" y="65314"/>
                    </a:lnTo>
                    <a:lnTo>
                      <a:pt x="1808670" y="72798"/>
                    </a:lnTo>
                    <a:lnTo>
                      <a:pt x="1825694" y="80735"/>
                    </a:lnTo>
                    <a:lnTo>
                      <a:pt x="1842037" y="89126"/>
                    </a:lnTo>
                    <a:lnTo>
                      <a:pt x="1858607" y="97744"/>
                    </a:lnTo>
                    <a:lnTo>
                      <a:pt x="1874950" y="106589"/>
                    </a:lnTo>
                    <a:lnTo>
                      <a:pt x="1890839" y="116114"/>
                    </a:lnTo>
                    <a:lnTo>
                      <a:pt x="1906728" y="126092"/>
                    </a:lnTo>
                    <a:lnTo>
                      <a:pt x="1922390" y="136298"/>
                    </a:lnTo>
                    <a:lnTo>
                      <a:pt x="1937598" y="146957"/>
                    </a:lnTo>
                    <a:lnTo>
                      <a:pt x="1952579" y="157842"/>
                    </a:lnTo>
                    <a:lnTo>
                      <a:pt x="1967333" y="169182"/>
                    </a:lnTo>
                    <a:lnTo>
                      <a:pt x="1981633" y="180748"/>
                    </a:lnTo>
                    <a:lnTo>
                      <a:pt x="1995706" y="192541"/>
                    </a:lnTo>
                    <a:lnTo>
                      <a:pt x="2009553" y="204560"/>
                    </a:lnTo>
                    <a:lnTo>
                      <a:pt x="2023172" y="217260"/>
                    </a:lnTo>
                    <a:lnTo>
                      <a:pt x="2036337" y="230187"/>
                    </a:lnTo>
                    <a:lnTo>
                      <a:pt x="2049048" y="243567"/>
                    </a:lnTo>
                    <a:lnTo>
                      <a:pt x="2061759" y="256948"/>
                    </a:lnTo>
                    <a:lnTo>
                      <a:pt x="2074244" y="271009"/>
                    </a:lnTo>
                    <a:lnTo>
                      <a:pt x="2086047" y="284842"/>
                    </a:lnTo>
                    <a:lnTo>
                      <a:pt x="2097623" y="299357"/>
                    </a:lnTo>
                    <a:lnTo>
                      <a:pt x="2108973" y="314098"/>
                    </a:lnTo>
                    <a:lnTo>
                      <a:pt x="2119868" y="329066"/>
                    </a:lnTo>
                    <a:lnTo>
                      <a:pt x="2130536" y="344260"/>
                    </a:lnTo>
                    <a:lnTo>
                      <a:pt x="2140524" y="359682"/>
                    </a:lnTo>
                    <a:lnTo>
                      <a:pt x="2150511" y="375330"/>
                    </a:lnTo>
                    <a:lnTo>
                      <a:pt x="2159817" y="391432"/>
                    </a:lnTo>
                    <a:lnTo>
                      <a:pt x="2168897" y="407534"/>
                    </a:lnTo>
                    <a:lnTo>
                      <a:pt x="2177749" y="424089"/>
                    </a:lnTo>
                    <a:lnTo>
                      <a:pt x="2185921" y="440871"/>
                    </a:lnTo>
                    <a:lnTo>
                      <a:pt x="2194092" y="457880"/>
                    </a:lnTo>
                    <a:lnTo>
                      <a:pt x="2201356" y="474889"/>
                    </a:lnTo>
                    <a:lnTo>
                      <a:pt x="2208619" y="492351"/>
                    </a:lnTo>
                    <a:lnTo>
                      <a:pt x="2215429" y="510041"/>
                    </a:lnTo>
                    <a:lnTo>
                      <a:pt x="2221558" y="527730"/>
                    </a:lnTo>
                    <a:lnTo>
                      <a:pt x="2227459" y="545873"/>
                    </a:lnTo>
                    <a:lnTo>
                      <a:pt x="2232680" y="563789"/>
                    </a:lnTo>
                    <a:lnTo>
                      <a:pt x="2237901" y="582159"/>
                    </a:lnTo>
                    <a:lnTo>
                      <a:pt x="2242213" y="600755"/>
                    </a:lnTo>
                    <a:lnTo>
                      <a:pt x="2246299" y="619578"/>
                    </a:lnTo>
                    <a:lnTo>
                      <a:pt x="2249931" y="638401"/>
                    </a:lnTo>
                    <a:lnTo>
                      <a:pt x="2253109" y="657451"/>
                    </a:lnTo>
                    <a:lnTo>
                      <a:pt x="2255833" y="676501"/>
                    </a:lnTo>
                    <a:lnTo>
                      <a:pt x="2258102" y="696005"/>
                    </a:lnTo>
                    <a:lnTo>
                      <a:pt x="2259918" y="715509"/>
                    </a:lnTo>
                    <a:lnTo>
                      <a:pt x="2261053" y="735239"/>
                    </a:lnTo>
                    <a:lnTo>
                      <a:pt x="2261961" y="754743"/>
                    </a:lnTo>
                    <a:lnTo>
                      <a:pt x="2262188" y="774473"/>
                    </a:lnTo>
                    <a:lnTo>
                      <a:pt x="2261961" y="794657"/>
                    </a:lnTo>
                    <a:lnTo>
                      <a:pt x="2261053" y="814387"/>
                    </a:lnTo>
                    <a:lnTo>
                      <a:pt x="2259918" y="833891"/>
                    </a:lnTo>
                    <a:lnTo>
                      <a:pt x="2258102" y="853394"/>
                    </a:lnTo>
                    <a:lnTo>
                      <a:pt x="2255833" y="872898"/>
                    </a:lnTo>
                    <a:lnTo>
                      <a:pt x="2253109" y="891948"/>
                    </a:lnTo>
                    <a:lnTo>
                      <a:pt x="2249931" y="910998"/>
                    </a:lnTo>
                    <a:lnTo>
                      <a:pt x="2246299" y="929821"/>
                    </a:lnTo>
                    <a:lnTo>
                      <a:pt x="2242213" y="948644"/>
                    </a:lnTo>
                    <a:lnTo>
                      <a:pt x="2237901" y="967241"/>
                    </a:lnTo>
                    <a:lnTo>
                      <a:pt x="2232680" y="985610"/>
                    </a:lnTo>
                    <a:lnTo>
                      <a:pt x="2227459" y="1003526"/>
                    </a:lnTo>
                    <a:lnTo>
                      <a:pt x="2221558" y="1021669"/>
                    </a:lnTo>
                    <a:lnTo>
                      <a:pt x="2215429" y="1039359"/>
                    </a:lnTo>
                    <a:lnTo>
                      <a:pt x="2208619" y="1057048"/>
                    </a:lnTo>
                    <a:lnTo>
                      <a:pt x="2201356" y="1074510"/>
                    </a:lnTo>
                    <a:lnTo>
                      <a:pt x="2194092" y="1091519"/>
                    </a:lnTo>
                    <a:lnTo>
                      <a:pt x="2185921" y="1108528"/>
                    </a:lnTo>
                    <a:lnTo>
                      <a:pt x="2177749" y="1125310"/>
                    </a:lnTo>
                    <a:lnTo>
                      <a:pt x="2168897" y="1141866"/>
                    </a:lnTo>
                    <a:lnTo>
                      <a:pt x="2159817" y="1157968"/>
                    </a:lnTo>
                    <a:lnTo>
                      <a:pt x="2150511" y="1174069"/>
                    </a:lnTo>
                    <a:lnTo>
                      <a:pt x="2140524" y="1189718"/>
                    </a:lnTo>
                    <a:lnTo>
                      <a:pt x="2130536" y="1205139"/>
                    </a:lnTo>
                    <a:lnTo>
                      <a:pt x="2119868" y="1220560"/>
                    </a:lnTo>
                    <a:lnTo>
                      <a:pt x="2108973" y="1235301"/>
                    </a:lnTo>
                    <a:lnTo>
                      <a:pt x="2097623" y="1250043"/>
                    </a:lnTo>
                    <a:lnTo>
                      <a:pt x="2086047" y="1264557"/>
                    </a:lnTo>
                    <a:lnTo>
                      <a:pt x="2074244" y="1278391"/>
                    </a:lnTo>
                    <a:lnTo>
                      <a:pt x="2061759" y="1292451"/>
                    </a:lnTo>
                    <a:lnTo>
                      <a:pt x="2049048" y="1305832"/>
                    </a:lnTo>
                    <a:lnTo>
                      <a:pt x="2036337" y="1319212"/>
                    </a:lnTo>
                    <a:lnTo>
                      <a:pt x="2023172" y="1332139"/>
                    </a:lnTo>
                    <a:lnTo>
                      <a:pt x="2009553" y="1344385"/>
                    </a:lnTo>
                    <a:lnTo>
                      <a:pt x="1995706" y="1356859"/>
                    </a:lnTo>
                    <a:lnTo>
                      <a:pt x="1981633" y="1368651"/>
                    </a:lnTo>
                    <a:lnTo>
                      <a:pt x="1967333" y="1380444"/>
                    </a:lnTo>
                    <a:lnTo>
                      <a:pt x="1952579" y="1391784"/>
                    </a:lnTo>
                    <a:lnTo>
                      <a:pt x="1937598" y="1402443"/>
                    </a:lnTo>
                    <a:lnTo>
                      <a:pt x="1922390" y="1413101"/>
                    </a:lnTo>
                    <a:lnTo>
                      <a:pt x="1906728" y="1423307"/>
                    </a:lnTo>
                    <a:lnTo>
                      <a:pt x="1890839" y="1433285"/>
                    </a:lnTo>
                    <a:lnTo>
                      <a:pt x="1874950" y="1442584"/>
                    </a:lnTo>
                    <a:lnTo>
                      <a:pt x="1858607" y="1451882"/>
                    </a:lnTo>
                    <a:lnTo>
                      <a:pt x="1842037" y="1460273"/>
                    </a:lnTo>
                    <a:lnTo>
                      <a:pt x="1825694" y="1468891"/>
                    </a:lnTo>
                    <a:lnTo>
                      <a:pt x="1808670" y="1476601"/>
                    </a:lnTo>
                    <a:lnTo>
                      <a:pt x="1791192" y="1484085"/>
                    </a:lnTo>
                    <a:lnTo>
                      <a:pt x="1773941" y="1491116"/>
                    </a:lnTo>
                    <a:lnTo>
                      <a:pt x="1756463" y="1497919"/>
                    </a:lnTo>
                    <a:lnTo>
                      <a:pt x="1738531" y="1504043"/>
                    </a:lnTo>
                    <a:lnTo>
                      <a:pt x="1720599" y="1509939"/>
                    </a:lnTo>
                    <a:lnTo>
                      <a:pt x="1702440" y="1515382"/>
                    </a:lnTo>
                    <a:lnTo>
                      <a:pt x="1683827" y="1520371"/>
                    </a:lnTo>
                    <a:lnTo>
                      <a:pt x="1665442" y="1524907"/>
                    </a:lnTo>
                    <a:lnTo>
                      <a:pt x="1646602" y="1528762"/>
                    </a:lnTo>
                    <a:lnTo>
                      <a:pt x="1627762" y="1532391"/>
                    </a:lnTo>
                    <a:lnTo>
                      <a:pt x="1608695" y="1535793"/>
                    </a:lnTo>
                    <a:lnTo>
                      <a:pt x="1589628" y="1538514"/>
                    </a:lnTo>
                    <a:lnTo>
                      <a:pt x="1570334" y="1540782"/>
                    </a:lnTo>
                    <a:lnTo>
                      <a:pt x="1550586" y="1542369"/>
                    </a:lnTo>
                    <a:lnTo>
                      <a:pt x="1531066" y="1543503"/>
                    </a:lnTo>
                    <a:lnTo>
                      <a:pt x="1511091" y="1544410"/>
                    </a:lnTo>
                    <a:lnTo>
                      <a:pt x="1491343" y="1544637"/>
                    </a:lnTo>
                    <a:lnTo>
                      <a:pt x="1471368" y="1544410"/>
                    </a:lnTo>
                    <a:lnTo>
                      <a:pt x="1451848" y="1543503"/>
                    </a:lnTo>
                    <a:lnTo>
                      <a:pt x="1432100" y="1542369"/>
                    </a:lnTo>
                    <a:lnTo>
                      <a:pt x="1412579" y="1540782"/>
                    </a:lnTo>
                    <a:lnTo>
                      <a:pt x="1393285" y="1538514"/>
                    </a:lnTo>
                    <a:lnTo>
                      <a:pt x="1373991" y="1535793"/>
                    </a:lnTo>
                    <a:lnTo>
                      <a:pt x="1354924" y="1532391"/>
                    </a:lnTo>
                    <a:lnTo>
                      <a:pt x="1336085" y="1528762"/>
                    </a:lnTo>
                    <a:lnTo>
                      <a:pt x="1317245" y="1524907"/>
                    </a:lnTo>
                    <a:lnTo>
                      <a:pt x="1298632" y="1520371"/>
                    </a:lnTo>
                    <a:lnTo>
                      <a:pt x="1280473" y="1515382"/>
                    </a:lnTo>
                    <a:lnTo>
                      <a:pt x="1262087" y="1509939"/>
                    </a:lnTo>
                    <a:lnTo>
                      <a:pt x="1244155" y="1504043"/>
                    </a:lnTo>
                    <a:lnTo>
                      <a:pt x="1226450" y="1497919"/>
                    </a:lnTo>
                    <a:lnTo>
                      <a:pt x="1208972" y="1491116"/>
                    </a:lnTo>
                    <a:lnTo>
                      <a:pt x="1191267" y="1484085"/>
                    </a:lnTo>
                    <a:lnTo>
                      <a:pt x="1174243" y="1476601"/>
                    </a:lnTo>
                    <a:lnTo>
                      <a:pt x="1157219" y="1468891"/>
                    </a:lnTo>
                    <a:lnTo>
                      <a:pt x="1140422" y="1460273"/>
                    </a:lnTo>
                    <a:lnTo>
                      <a:pt x="1123852" y="1451882"/>
                    </a:lnTo>
                    <a:lnTo>
                      <a:pt x="1107736" y="1442584"/>
                    </a:lnTo>
                    <a:lnTo>
                      <a:pt x="1091620" y="1433285"/>
                    </a:lnTo>
                    <a:lnTo>
                      <a:pt x="1075958" y="1423307"/>
                    </a:lnTo>
                    <a:lnTo>
                      <a:pt x="1060523" y="1413101"/>
                    </a:lnTo>
                    <a:lnTo>
                      <a:pt x="1045315" y="1402443"/>
                    </a:lnTo>
                    <a:lnTo>
                      <a:pt x="1030334" y="1391784"/>
                    </a:lnTo>
                    <a:lnTo>
                      <a:pt x="1015580" y="1380444"/>
                    </a:lnTo>
                    <a:lnTo>
                      <a:pt x="1001053" y="1368651"/>
                    </a:lnTo>
                    <a:lnTo>
                      <a:pt x="986753" y="1356859"/>
                    </a:lnTo>
                    <a:lnTo>
                      <a:pt x="973134" y="1344385"/>
                    </a:lnTo>
                    <a:lnTo>
                      <a:pt x="959515" y="1332139"/>
                    </a:lnTo>
                    <a:lnTo>
                      <a:pt x="946349" y="1319212"/>
                    </a:lnTo>
                    <a:lnTo>
                      <a:pt x="933411" y="1305832"/>
                    </a:lnTo>
                    <a:lnTo>
                      <a:pt x="920700" y="1292451"/>
                    </a:lnTo>
                    <a:lnTo>
                      <a:pt x="908670" y="1278391"/>
                    </a:lnTo>
                    <a:lnTo>
                      <a:pt x="896866" y="1264557"/>
                    </a:lnTo>
                    <a:lnTo>
                      <a:pt x="885063" y="1250043"/>
                    </a:lnTo>
                    <a:lnTo>
                      <a:pt x="873714" y="1235301"/>
                    </a:lnTo>
                    <a:lnTo>
                      <a:pt x="863045" y="1220560"/>
                    </a:lnTo>
                    <a:lnTo>
                      <a:pt x="852377" y="1205139"/>
                    </a:lnTo>
                    <a:lnTo>
                      <a:pt x="841936" y="1189718"/>
                    </a:lnTo>
                    <a:lnTo>
                      <a:pt x="832175" y="1174069"/>
                    </a:lnTo>
                    <a:lnTo>
                      <a:pt x="822642" y="1157968"/>
                    </a:lnTo>
                    <a:lnTo>
                      <a:pt x="813562" y="1141866"/>
                    </a:lnTo>
                    <a:lnTo>
                      <a:pt x="804937" y="1125310"/>
                    </a:lnTo>
                    <a:lnTo>
                      <a:pt x="796538" y="1108528"/>
                    </a:lnTo>
                    <a:lnTo>
                      <a:pt x="788821" y="1091519"/>
                    </a:lnTo>
                    <a:lnTo>
                      <a:pt x="781103" y="1074510"/>
                    </a:lnTo>
                    <a:lnTo>
                      <a:pt x="774067" y="1057048"/>
                    </a:lnTo>
                    <a:lnTo>
                      <a:pt x="767484" y="1039359"/>
                    </a:lnTo>
                    <a:lnTo>
                      <a:pt x="761129" y="1021669"/>
                    </a:lnTo>
                    <a:lnTo>
                      <a:pt x="755227" y="1003526"/>
                    </a:lnTo>
                    <a:lnTo>
                      <a:pt x="749779" y="985610"/>
                    </a:lnTo>
                    <a:lnTo>
                      <a:pt x="745013" y="967241"/>
                    </a:lnTo>
                    <a:lnTo>
                      <a:pt x="740246" y="948644"/>
                    </a:lnTo>
                    <a:lnTo>
                      <a:pt x="736160" y="929821"/>
                    </a:lnTo>
                    <a:lnTo>
                      <a:pt x="732528" y="910998"/>
                    </a:lnTo>
                    <a:lnTo>
                      <a:pt x="729578" y="891948"/>
                    </a:lnTo>
                    <a:lnTo>
                      <a:pt x="726854" y="872898"/>
                    </a:lnTo>
                    <a:lnTo>
                      <a:pt x="724584" y="853394"/>
                    </a:lnTo>
                    <a:lnTo>
                      <a:pt x="722995" y="833891"/>
                    </a:lnTo>
                    <a:lnTo>
                      <a:pt x="721633" y="814387"/>
                    </a:lnTo>
                    <a:lnTo>
                      <a:pt x="720952" y="794657"/>
                    </a:lnTo>
                    <a:lnTo>
                      <a:pt x="720725" y="774473"/>
                    </a:lnTo>
                    <a:lnTo>
                      <a:pt x="720952" y="754743"/>
                    </a:lnTo>
                    <a:lnTo>
                      <a:pt x="721633" y="735239"/>
                    </a:lnTo>
                    <a:lnTo>
                      <a:pt x="722995" y="715509"/>
                    </a:lnTo>
                    <a:lnTo>
                      <a:pt x="724584" y="696005"/>
                    </a:lnTo>
                    <a:lnTo>
                      <a:pt x="726854" y="676501"/>
                    </a:lnTo>
                    <a:lnTo>
                      <a:pt x="729578" y="657451"/>
                    </a:lnTo>
                    <a:lnTo>
                      <a:pt x="732528" y="638401"/>
                    </a:lnTo>
                    <a:lnTo>
                      <a:pt x="736160" y="619578"/>
                    </a:lnTo>
                    <a:lnTo>
                      <a:pt x="740246" y="600755"/>
                    </a:lnTo>
                    <a:lnTo>
                      <a:pt x="745013" y="582159"/>
                    </a:lnTo>
                    <a:lnTo>
                      <a:pt x="749779" y="563789"/>
                    </a:lnTo>
                    <a:lnTo>
                      <a:pt x="755227" y="545873"/>
                    </a:lnTo>
                    <a:lnTo>
                      <a:pt x="761129" y="527730"/>
                    </a:lnTo>
                    <a:lnTo>
                      <a:pt x="767484" y="510041"/>
                    </a:lnTo>
                    <a:lnTo>
                      <a:pt x="774067" y="492351"/>
                    </a:lnTo>
                    <a:lnTo>
                      <a:pt x="781103" y="474889"/>
                    </a:lnTo>
                    <a:lnTo>
                      <a:pt x="788821" y="457880"/>
                    </a:lnTo>
                    <a:lnTo>
                      <a:pt x="796538" y="440871"/>
                    </a:lnTo>
                    <a:lnTo>
                      <a:pt x="804937" y="424089"/>
                    </a:lnTo>
                    <a:lnTo>
                      <a:pt x="813562" y="407534"/>
                    </a:lnTo>
                    <a:lnTo>
                      <a:pt x="822642" y="391432"/>
                    </a:lnTo>
                    <a:lnTo>
                      <a:pt x="832175" y="375330"/>
                    </a:lnTo>
                    <a:lnTo>
                      <a:pt x="841936" y="359682"/>
                    </a:lnTo>
                    <a:lnTo>
                      <a:pt x="852377" y="344260"/>
                    </a:lnTo>
                    <a:lnTo>
                      <a:pt x="863045" y="329066"/>
                    </a:lnTo>
                    <a:lnTo>
                      <a:pt x="873714" y="314098"/>
                    </a:lnTo>
                    <a:lnTo>
                      <a:pt x="885063" y="299357"/>
                    </a:lnTo>
                    <a:lnTo>
                      <a:pt x="896866" y="284842"/>
                    </a:lnTo>
                    <a:lnTo>
                      <a:pt x="908670" y="271009"/>
                    </a:lnTo>
                    <a:lnTo>
                      <a:pt x="920700" y="256948"/>
                    </a:lnTo>
                    <a:lnTo>
                      <a:pt x="933411" y="243567"/>
                    </a:lnTo>
                    <a:lnTo>
                      <a:pt x="946349" y="230187"/>
                    </a:lnTo>
                    <a:lnTo>
                      <a:pt x="959515" y="217260"/>
                    </a:lnTo>
                    <a:lnTo>
                      <a:pt x="973134" y="204560"/>
                    </a:lnTo>
                    <a:lnTo>
                      <a:pt x="986753" y="192541"/>
                    </a:lnTo>
                    <a:lnTo>
                      <a:pt x="1001053" y="180748"/>
                    </a:lnTo>
                    <a:lnTo>
                      <a:pt x="1015580" y="169182"/>
                    </a:lnTo>
                    <a:lnTo>
                      <a:pt x="1030334" y="157842"/>
                    </a:lnTo>
                    <a:lnTo>
                      <a:pt x="1045315" y="146957"/>
                    </a:lnTo>
                    <a:lnTo>
                      <a:pt x="1060523" y="136298"/>
                    </a:lnTo>
                    <a:lnTo>
                      <a:pt x="1075958" y="126092"/>
                    </a:lnTo>
                    <a:lnTo>
                      <a:pt x="1091620" y="116114"/>
                    </a:lnTo>
                    <a:lnTo>
                      <a:pt x="1107736" y="106589"/>
                    </a:lnTo>
                    <a:lnTo>
                      <a:pt x="1123852" y="97744"/>
                    </a:lnTo>
                    <a:lnTo>
                      <a:pt x="1140422" y="89126"/>
                    </a:lnTo>
                    <a:lnTo>
                      <a:pt x="1157219" y="80735"/>
                    </a:lnTo>
                    <a:lnTo>
                      <a:pt x="1174243" y="72798"/>
                    </a:lnTo>
                    <a:lnTo>
                      <a:pt x="1191267" y="65314"/>
                    </a:lnTo>
                    <a:lnTo>
                      <a:pt x="1208972" y="58284"/>
                    </a:lnTo>
                    <a:lnTo>
                      <a:pt x="1226450" y="51480"/>
                    </a:lnTo>
                    <a:lnTo>
                      <a:pt x="1244155" y="45357"/>
                    </a:lnTo>
                    <a:lnTo>
                      <a:pt x="1262087" y="39460"/>
                    </a:lnTo>
                    <a:lnTo>
                      <a:pt x="1280473" y="34017"/>
                    </a:lnTo>
                    <a:lnTo>
                      <a:pt x="1298632" y="29028"/>
                    </a:lnTo>
                    <a:lnTo>
                      <a:pt x="1317245" y="24492"/>
                    </a:lnTo>
                    <a:lnTo>
                      <a:pt x="1336085" y="20637"/>
                    </a:lnTo>
                    <a:lnTo>
                      <a:pt x="1354924" y="17009"/>
                    </a:lnTo>
                    <a:lnTo>
                      <a:pt x="1373991" y="13607"/>
                    </a:lnTo>
                    <a:lnTo>
                      <a:pt x="1393285" y="11112"/>
                    </a:lnTo>
                    <a:lnTo>
                      <a:pt x="1412579" y="8617"/>
                    </a:lnTo>
                    <a:lnTo>
                      <a:pt x="1432100" y="7030"/>
                    </a:lnTo>
                    <a:lnTo>
                      <a:pt x="1451848" y="5896"/>
                    </a:lnTo>
                    <a:lnTo>
                      <a:pt x="1471368" y="4989"/>
                    </a:lnTo>
                    <a:lnTo>
                      <a:pt x="1491343" y="4762"/>
                    </a:lnTo>
                    <a:close/>
                    <a:moveTo>
                      <a:pt x="37390" y="0"/>
                    </a:moveTo>
                    <a:lnTo>
                      <a:pt x="41696" y="0"/>
                    </a:lnTo>
                    <a:lnTo>
                      <a:pt x="1155700" y="0"/>
                    </a:lnTo>
                    <a:lnTo>
                      <a:pt x="1140291" y="6808"/>
                    </a:lnTo>
                    <a:lnTo>
                      <a:pt x="1125108" y="13843"/>
                    </a:lnTo>
                    <a:lnTo>
                      <a:pt x="1110152" y="21105"/>
                    </a:lnTo>
                    <a:lnTo>
                      <a:pt x="1095422" y="28821"/>
                    </a:lnTo>
                    <a:lnTo>
                      <a:pt x="1080693" y="36990"/>
                    </a:lnTo>
                    <a:lnTo>
                      <a:pt x="1066417" y="45160"/>
                    </a:lnTo>
                    <a:lnTo>
                      <a:pt x="1051914" y="53784"/>
                    </a:lnTo>
                    <a:lnTo>
                      <a:pt x="1037864" y="62407"/>
                    </a:lnTo>
                    <a:lnTo>
                      <a:pt x="1023814" y="71711"/>
                    </a:lnTo>
                    <a:lnTo>
                      <a:pt x="1010218" y="81016"/>
                    </a:lnTo>
                    <a:lnTo>
                      <a:pt x="996848" y="90547"/>
                    </a:lnTo>
                    <a:lnTo>
                      <a:pt x="983478" y="100305"/>
                    </a:lnTo>
                    <a:lnTo>
                      <a:pt x="970335" y="110517"/>
                    </a:lnTo>
                    <a:lnTo>
                      <a:pt x="957418" y="120956"/>
                    </a:lnTo>
                    <a:lnTo>
                      <a:pt x="944502" y="131622"/>
                    </a:lnTo>
                    <a:lnTo>
                      <a:pt x="932038" y="142515"/>
                    </a:lnTo>
                    <a:lnTo>
                      <a:pt x="919801" y="153635"/>
                    </a:lnTo>
                    <a:lnTo>
                      <a:pt x="907565" y="164981"/>
                    </a:lnTo>
                    <a:lnTo>
                      <a:pt x="895781" y="176328"/>
                    </a:lnTo>
                    <a:lnTo>
                      <a:pt x="884224" y="188129"/>
                    </a:lnTo>
                    <a:lnTo>
                      <a:pt x="872894" y="200156"/>
                    </a:lnTo>
                    <a:lnTo>
                      <a:pt x="861790" y="212411"/>
                    </a:lnTo>
                    <a:lnTo>
                      <a:pt x="850686" y="224892"/>
                    </a:lnTo>
                    <a:lnTo>
                      <a:pt x="840035" y="237374"/>
                    </a:lnTo>
                    <a:lnTo>
                      <a:pt x="829611" y="250309"/>
                    </a:lnTo>
                    <a:lnTo>
                      <a:pt x="819414" y="263471"/>
                    </a:lnTo>
                    <a:lnTo>
                      <a:pt x="809443" y="276633"/>
                    </a:lnTo>
                    <a:lnTo>
                      <a:pt x="799926" y="290249"/>
                    </a:lnTo>
                    <a:lnTo>
                      <a:pt x="790408" y="304092"/>
                    </a:lnTo>
                    <a:lnTo>
                      <a:pt x="781117" y="317708"/>
                    </a:lnTo>
                    <a:lnTo>
                      <a:pt x="772280" y="331778"/>
                    </a:lnTo>
                    <a:lnTo>
                      <a:pt x="763442" y="346075"/>
                    </a:lnTo>
                    <a:lnTo>
                      <a:pt x="41696" y="346075"/>
                    </a:lnTo>
                    <a:lnTo>
                      <a:pt x="37390" y="345848"/>
                    </a:lnTo>
                    <a:lnTo>
                      <a:pt x="33085" y="345394"/>
                    </a:lnTo>
                    <a:lnTo>
                      <a:pt x="29232" y="344260"/>
                    </a:lnTo>
                    <a:lnTo>
                      <a:pt x="25380" y="342671"/>
                    </a:lnTo>
                    <a:lnTo>
                      <a:pt x="21755" y="341083"/>
                    </a:lnTo>
                    <a:lnTo>
                      <a:pt x="18355" y="339040"/>
                    </a:lnTo>
                    <a:lnTo>
                      <a:pt x="15183" y="336544"/>
                    </a:lnTo>
                    <a:lnTo>
                      <a:pt x="12237" y="333821"/>
                    </a:lnTo>
                    <a:lnTo>
                      <a:pt x="9517" y="330871"/>
                    </a:lnTo>
                    <a:lnTo>
                      <a:pt x="7025" y="327693"/>
                    </a:lnTo>
                    <a:lnTo>
                      <a:pt x="4985" y="324063"/>
                    </a:lnTo>
                    <a:lnTo>
                      <a:pt x="3173" y="320432"/>
                    </a:lnTo>
                    <a:lnTo>
                      <a:pt x="2040" y="316801"/>
                    </a:lnTo>
                    <a:lnTo>
                      <a:pt x="907" y="312716"/>
                    </a:lnTo>
                    <a:lnTo>
                      <a:pt x="227" y="308631"/>
                    </a:lnTo>
                    <a:lnTo>
                      <a:pt x="0" y="304319"/>
                    </a:lnTo>
                    <a:lnTo>
                      <a:pt x="0" y="41529"/>
                    </a:lnTo>
                    <a:lnTo>
                      <a:pt x="227" y="37444"/>
                    </a:lnTo>
                    <a:lnTo>
                      <a:pt x="907" y="33359"/>
                    </a:lnTo>
                    <a:lnTo>
                      <a:pt x="2040" y="29275"/>
                    </a:lnTo>
                    <a:lnTo>
                      <a:pt x="3173" y="25417"/>
                    </a:lnTo>
                    <a:lnTo>
                      <a:pt x="4985" y="21786"/>
                    </a:lnTo>
                    <a:lnTo>
                      <a:pt x="7025" y="18382"/>
                    </a:lnTo>
                    <a:lnTo>
                      <a:pt x="9517" y="14978"/>
                    </a:lnTo>
                    <a:lnTo>
                      <a:pt x="12237" y="12255"/>
                    </a:lnTo>
                    <a:lnTo>
                      <a:pt x="15183" y="9531"/>
                    </a:lnTo>
                    <a:lnTo>
                      <a:pt x="18355" y="7035"/>
                    </a:lnTo>
                    <a:lnTo>
                      <a:pt x="21755" y="4993"/>
                    </a:lnTo>
                    <a:lnTo>
                      <a:pt x="25380" y="3177"/>
                    </a:lnTo>
                    <a:lnTo>
                      <a:pt x="29232" y="1815"/>
                    </a:lnTo>
                    <a:lnTo>
                      <a:pt x="33085" y="908"/>
                    </a:lnTo>
                    <a:lnTo>
                      <a:pt x="37390" y="0"/>
                    </a:lnTo>
                    <a:close/>
                  </a:path>
                </a:pathLst>
              </a:custGeom>
              <a:solidFill>
                <a:schemeClr val="bg1"/>
              </a:solidFill>
              <a:ln>
                <a:noFill/>
              </a:ln>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sz="2399" dirty="0">
                  <a:solidFill>
                    <a:srgbClr val="FFFFFF"/>
                  </a:solidFill>
                  <a:latin typeface="微软雅黑" panose="020B0503020204020204" pitchFamily="34" charset="-122"/>
                  <a:ea typeface="微软雅黑" panose="020B0503020204020204" pitchFamily="34" charset="-122"/>
                  <a:cs typeface="+mn-ea"/>
                  <a:sym typeface="+mn-lt"/>
                </a:endParaRPr>
              </a:p>
            </p:txBody>
          </p:sp>
        </p:grpSp>
      </p:grpSp>
      <p:sp>
        <p:nvSpPr>
          <p:cNvPr id="42" name="矩形 41"/>
          <p:cNvSpPr/>
          <p:nvPr/>
        </p:nvSpPr>
        <p:spPr>
          <a:xfrm rot="13500000">
            <a:off x="1338014" y="553189"/>
            <a:ext cx="291422" cy="291423"/>
          </a:xfrm>
          <a:prstGeom prst="rect">
            <a:avLst/>
          </a:prstGeom>
          <a:solidFill>
            <a:srgbClr val="18478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43" name="矩形 42"/>
          <p:cNvSpPr/>
          <p:nvPr/>
        </p:nvSpPr>
        <p:spPr>
          <a:xfrm rot="13500000">
            <a:off x="1591471" y="587059"/>
            <a:ext cx="223681" cy="223682"/>
          </a:xfrm>
          <a:prstGeom prst="rect">
            <a:avLst/>
          </a:prstGeom>
          <a:solidFill>
            <a:srgbClr val="18478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cs typeface="+mn-ea"/>
              <a:sym typeface="+mn-lt"/>
            </a:endParaRPr>
          </a:p>
        </p:txBody>
      </p:sp>
      <p:grpSp>
        <p:nvGrpSpPr>
          <p:cNvPr id="44" name="组合 43"/>
          <p:cNvGrpSpPr/>
          <p:nvPr/>
        </p:nvGrpSpPr>
        <p:grpSpPr>
          <a:xfrm>
            <a:off x="1935444" y="393958"/>
            <a:ext cx="3705496" cy="592217"/>
            <a:chOff x="330188" y="329522"/>
            <a:chExt cx="3705496" cy="592217"/>
          </a:xfrm>
        </p:grpSpPr>
        <p:sp>
          <p:nvSpPr>
            <p:cNvPr id="46" name="TextBox 62"/>
            <p:cNvSpPr txBox="1"/>
            <p:nvPr/>
          </p:nvSpPr>
          <p:spPr>
            <a:xfrm>
              <a:off x="361533" y="660129"/>
              <a:ext cx="3674151" cy="261610"/>
            </a:xfrm>
            <a:prstGeom prst="rect">
              <a:avLst/>
            </a:prstGeom>
            <a:noFill/>
            <a:effectLst/>
          </p:spPr>
          <p:txBody>
            <a:bodyPr wrap="square" rtlCol="0">
              <a:spAutoFit/>
            </a:bodyPr>
            <a:lstStyle/>
            <a:p>
              <a:r>
                <a:rPr lang="en-US" altLang="zh-CN" sz="1100" dirty="0">
                  <a:solidFill>
                    <a:prstClr val="black">
                      <a:lumMod val="50000"/>
                      <a:lumOff val="50000"/>
                    </a:prstClr>
                  </a:solidFill>
                  <a:latin typeface="微软雅黑" panose="020B0503020204020204" pitchFamily="34" charset="-122"/>
                  <a:ea typeface="微软雅黑" panose="020B0503020204020204" pitchFamily="34" charset="-122"/>
                  <a:cs typeface="+mn-ea"/>
                  <a:sym typeface="+mn-lt"/>
                </a:rPr>
                <a:t>We provide the best way to  your business.</a:t>
              </a:r>
            </a:p>
          </p:txBody>
        </p:sp>
        <p:sp>
          <p:nvSpPr>
            <p:cNvPr id="48" name="矩形 47"/>
            <p:cNvSpPr/>
            <p:nvPr/>
          </p:nvSpPr>
          <p:spPr>
            <a:xfrm>
              <a:off x="330188" y="329522"/>
              <a:ext cx="2973537" cy="461665"/>
            </a:xfrm>
            <a:prstGeom prst="rect">
              <a:avLst/>
            </a:prstGeom>
          </p:spPr>
          <p:txBody>
            <a:bodyPr wrap="square">
              <a:spAutoFit/>
            </a:bodyPr>
            <a:lstStyle/>
            <a:p>
              <a:r>
                <a:rPr lang="zh-CN" altLang="en-US" sz="2400" dirty="0" smtClean="0">
                  <a:solidFill>
                    <a:srgbClr val="18478F"/>
                  </a:solidFill>
                  <a:latin typeface="微软雅黑" panose="020B0503020204020204" pitchFamily="34" charset="-122"/>
                  <a:ea typeface="微软雅黑" panose="020B0503020204020204" pitchFamily="34" charset="-122"/>
                  <a:cs typeface="+mn-ea"/>
                  <a:sym typeface="+mn-lt"/>
                </a:rPr>
                <a:t>水下光传播</a:t>
              </a:r>
              <a:endParaRPr lang="en-US" altLang="zh-CN" sz="2400" dirty="0">
                <a:solidFill>
                  <a:srgbClr val="18478F"/>
                </a:solidFill>
                <a:latin typeface="微软雅黑" panose="020B0503020204020204" pitchFamily="34" charset="-122"/>
                <a:ea typeface="微软雅黑" panose="020B0503020204020204" pitchFamily="34" charset="-122"/>
                <a:cs typeface="+mn-ea"/>
                <a:sym typeface="+mn-lt"/>
              </a:endParaRPr>
            </a:p>
          </p:txBody>
        </p:sp>
      </p:grpSp>
      <p:sp>
        <p:nvSpPr>
          <p:cNvPr id="49" name="圆角矩形 48"/>
          <p:cNvSpPr/>
          <p:nvPr/>
        </p:nvSpPr>
        <p:spPr>
          <a:xfrm rot="2700000">
            <a:off x="451479" y="347642"/>
            <a:ext cx="702516" cy="702516"/>
          </a:xfrm>
          <a:prstGeom prst="roundRect">
            <a:avLst/>
          </a:prstGeom>
          <a:gradFill>
            <a:gsLst>
              <a:gs pos="0">
                <a:srgbClr val="FFFFFF"/>
              </a:gs>
              <a:gs pos="100000">
                <a:schemeClr val="bg1">
                  <a:lumMod val="95000"/>
                </a:schemeClr>
              </a:gs>
            </a:gsLst>
            <a:lin ang="15000000" scaled="0"/>
          </a:gradFill>
          <a:ln w="25400">
            <a:gradFill>
              <a:gsLst>
                <a:gs pos="0">
                  <a:schemeClr val="bg1"/>
                </a:gs>
                <a:gs pos="100000">
                  <a:schemeClr val="bg1">
                    <a:lumMod val="95000"/>
                  </a:schemeClr>
                </a:gs>
              </a:gsLst>
              <a:lin ang="5400000" scaled="1"/>
            </a:gradFill>
          </a:ln>
          <a:effectLst>
            <a:outerShdw blurRad="63500" sx="103000" sy="103000" algn="ctr"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51" name="矩形 50"/>
          <p:cNvSpPr/>
          <p:nvPr/>
        </p:nvSpPr>
        <p:spPr>
          <a:xfrm>
            <a:off x="486854" y="399268"/>
            <a:ext cx="665567" cy="584775"/>
          </a:xfrm>
          <a:prstGeom prst="rect">
            <a:avLst/>
          </a:prstGeom>
        </p:spPr>
        <p:txBody>
          <a:bodyPr wrap="none">
            <a:spAutoFit/>
          </a:bodyPr>
          <a:lstStyle/>
          <a:p>
            <a:r>
              <a:rPr lang="en-US" altLang="zh-CN" sz="3200" dirty="0">
                <a:solidFill>
                  <a:srgbClr val="18478F"/>
                </a:solidFill>
                <a:latin typeface="微软雅黑" panose="020B0503020204020204" pitchFamily="34" charset="-122"/>
                <a:ea typeface="微软雅黑" panose="020B0503020204020204" pitchFamily="34" charset="-122"/>
                <a:cs typeface="+mn-ea"/>
                <a:sym typeface="+mn-lt"/>
              </a:rPr>
              <a:t>01</a:t>
            </a:r>
            <a:endParaRPr lang="zh-CN" altLang="en-US" sz="3200" dirty="0">
              <a:solidFill>
                <a:srgbClr val="18478F"/>
              </a:solidFill>
              <a:latin typeface="微软雅黑" panose="020B0503020204020204" pitchFamily="34" charset="-122"/>
              <a:ea typeface="微软雅黑" panose="020B0503020204020204" pitchFamily="34" charset="-122"/>
              <a:cs typeface="+mn-ea"/>
              <a:sym typeface="+mn-lt"/>
            </a:endParaRPr>
          </a:p>
        </p:txBody>
      </p:sp>
      <p:sp>
        <p:nvSpPr>
          <p:cNvPr id="14" name="文本框 13"/>
          <p:cNvSpPr txBox="1"/>
          <p:nvPr/>
        </p:nvSpPr>
        <p:spPr>
          <a:xfrm>
            <a:off x="819637" y="1472519"/>
            <a:ext cx="4821303" cy="4093428"/>
          </a:xfrm>
          <a:prstGeom prst="rect">
            <a:avLst/>
          </a:prstGeom>
          <a:noFill/>
        </p:spPr>
        <p:txBody>
          <a:bodyPr wrap="square" rtlCol="0">
            <a:spAutoFit/>
          </a:bodyPr>
          <a:lstStyle/>
          <a:p>
            <a:r>
              <a:rPr lang="zh-CN" altLang="zh-CN" sz="2000" dirty="0">
                <a:solidFill>
                  <a:srgbClr val="18478F"/>
                </a:solidFill>
                <a:latin typeface="微软雅黑" panose="020B0503020204020204" pitchFamily="34" charset="-122"/>
                <a:ea typeface="微软雅黑" panose="020B0503020204020204" pitchFamily="34" charset="-122"/>
                <a:cs typeface="+mn-ea"/>
              </a:rPr>
              <a:t>对于理想的传输介质来说，接收的光线主要被目标物体的性质和相机镜片特性所影响。但是水下并不是这样。首先，水下可见光的多少取决于许多因素。太阳光和海平面的接触被一天所处的时间（影响光的入射角度）和空气与水的接触面形状</a:t>
            </a:r>
            <a:r>
              <a:rPr lang="en-US" altLang="zh-CN" sz="2000" dirty="0">
                <a:solidFill>
                  <a:srgbClr val="18478F"/>
                </a:solidFill>
                <a:latin typeface="微软雅黑" panose="020B0503020204020204" pitchFamily="34" charset="-122"/>
                <a:ea typeface="微软雅黑" panose="020B0503020204020204" pitchFamily="34" charset="-122"/>
                <a:cs typeface="+mn-ea"/>
              </a:rPr>
              <a:t>(</a:t>
            </a:r>
            <a:r>
              <a:rPr lang="zh-CN" altLang="zh-CN" sz="2000" dirty="0">
                <a:solidFill>
                  <a:srgbClr val="18478F"/>
                </a:solidFill>
                <a:latin typeface="微软雅黑" panose="020B0503020204020204" pitchFamily="34" charset="-122"/>
                <a:ea typeface="微软雅黑" panose="020B0503020204020204" pitchFamily="34" charset="-122"/>
                <a:cs typeface="+mn-ea"/>
              </a:rPr>
              <a:t>汹涌或平静的海水</a:t>
            </a:r>
            <a:r>
              <a:rPr lang="en-US" altLang="zh-CN" sz="2000" dirty="0">
                <a:solidFill>
                  <a:srgbClr val="18478F"/>
                </a:solidFill>
                <a:latin typeface="微软雅黑" panose="020B0503020204020204" pitchFamily="34" charset="-122"/>
                <a:ea typeface="微软雅黑" panose="020B0503020204020204" pitchFamily="34" charset="-122"/>
                <a:cs typeface="+mn-ea"/>
              </a:rPr>
              <a:t>)</a:t>
            </a:r>
            <a:r>
              <a:rPr lang="zh-CN" altLang="zh-CN" sz="2000" dirty="0">
                <a:solidFill>
                  <a:srgbClr val="18478F"/>
                </a:solidFill>
                <a:latin typeface="微软雅黑" panose="020B0503020204020204" pitchFamily="34" charset="-122"/>
                <a:ea typeface="微软雅黑" panose="020B0503020204020204" pitchFamily="34" charset="-122"/>
                <a:cs typeface="+mn-ea"/>
              </a:rPr>
              <a:t>所影响</a:t>
            </a:r>
            <a:r>
              <a:rPr lang="zh-CN" altLang="zh-CN" sz="2000" dirty="0" smtClean="0">
                <a:solidFill>
                  <a:srgbClr val="18478F"/>
                </a:solidFill>
                <a:latin typeface="微软雅黑" panose="020B0503020204020204" pitchFamily="34" charset="-122"/>
                <a:ea typeface="微软雅黑" panose="020B0503020204020204" pitchFamily="34" charset="-122"/>
                <a:cs typeface="+mn-ea"/>
              </a:rPr>
              <a:t>。特定</a:t>
            </a:r>
            <a:r>
              <a:rPr lang="zh-CN" altLang="zh-CN" sz="2000" dirty="0">
                <a:solidFill>
                  <a:srgbClr val="18478F"/>
                </a:solidFill>
                <a:latin typeface="微软雅黑" panose="020B0503020204020204" pitchFamily="34" charset="-122"/>
                <a:ea typeface="微软雅黑" panose="020B0503020204020204" pitchFamily="34" charset="-122"/>
                <a:cs typeface="+mn-ea"/>
              </a:rPr>
              <a:t>位置的色彩投射也直接影响了可见光的</a:t>
            </a:r>
            <a:r>
              <a:rPr lang="zh-CN" altLang="zh-CN" sz="2000" dirty="0" smtClean="0">
                <a:solidFill>
                  <a:srgbClr val="18478F"/>
                </a:solidFill>
                <a:latin typeface="微软雅黑" panose="020B0503020204020204" pitchFamily="34" charset="-122"/>
                <a:ea typeface="微软雅黑" panose="020B0503020204020204" pitchFamily="34" charset="-122"/>
                <a:cs typeface="+mn-ea"/>
              </a:rPr>
              <a:t>多少</a:t>
            </a:r>
            <a:r>
              <a:rPr lang="zh-CN" altLang="en-US" sz="2000" dirty="0" smtClean="0">
                <a:solidFill>
                  <a:srgbClr val="18478F"/>
                </a:solidFill>
                <a:latin typeface="微软雅黑" panose="020B0503020204020204" pitchFamily="34" charset="-122"/>
                <a:ea typeface="微软雅黑" panose="020B0503020204020204" pitchFamily="34" charset="-122"/>
                <a:cs typeface="+mn-ea"/>
              </a:rPr>
              <a:t>。其次</a:t>
            </a:r>
            <a:r>
              <a:rPr lang="zh-CN" altLang="en-US" sz="2000" dirty="0">
                <a:solidFill>
                  <a:srgbClr val="18478F"/>
                </a:solidFill>
                <a:latin typeface="微软雅黑" panose="020B0503020204020204" pitchFamily="34" charset="-122"/>
                <a:ea typeface="微软雅黑" panose="020B0503020204020204" pitchFamily="34" charset="-122"/>
                <a:cs typeface="+mn-ea"/>
              </a:rPr>
              <a:t>，光在海水</a:t>
            </a:r>
            <a:r>
              <a:rPr lang="zh-CN" altLang="en-US" sz="2000" dirty="0" smtClean="0">
                <a:solidFill>
                  <a:srgbClr val="18478F"/>
                </a:solidFill>
                <a:latin typeface="微软雅黑" panose="020B0503020204020204" pitchFamily="34" charset="-122"/>
                <a:ea typeface="微软雅黑" panose="020B0503020204020204" pitchFamily="34" charset="-122"/>
                <a:cs typeface="+mn-ea"/>
              </a:rPr>
              <a:t>中</a:t>
            </a:r>
            <a:r>
              <a:rPr lang="zh-CN" altLang="en-US" sz="2000" dirty="0">
                <a:solidFill>
                  <a:srgbClr val="18478F"/>
                </a:solidFill>
                <a:latin typeface="微软雅黑" panose="020B0503020204020204" pitchFamily="34" charset="-122"/>
                <a:ea typeface="微软雅黑" panose="020B0503020204020204" pitchFamily="34" charset="-122"/>
                <a:cs typeface="+mn-ea"/>
              </a:rPr>
              <a:t>穿透</a:t>
            </a:r>
            <a:r>
              <a:rPr lang="zh-CN" altLang="en-US" sz="2000" dirty="0" smtClean="0">
                <a:solidFill>
                  <a:srgbClr val="18478F"/>
                </a:solidFill>
                <a:latin typeface="微软雅黑" panose="020B0503020204020204" pitchFamily="34" charset="-122"/>
                <a:ea typeface="微软雅黑" panose="020B0503020204020204" pitchFamily="34" charset="-122"/>
                <a:cs typeface="+mn-ea"/>
              </a:rPr>
              <a:t>的</a:t>
            </a:r>
            <a:r>
              <a:rPr lang="zh-CN" altLang="en-US" sz="2000" dirty="0">
                <a:solidFill>
                  <a:srgbClr val="18478F"/>
                </a:solidFill>
                <a:latin typeface="微软雅黑" panose="020B0503020204020204" pitchFamily="34" charset="-122"/>
                <a:ea typeface="微软雅黑" panose="020B0503020204020204" pitchFamily="34" charset="-122"/>
                <a:cs typeface="+mn-ea"/>
              </a:rPr>
              <a:t>粒子密度是正常空气中的几百倍，所以，海水逐渐吸收不同波长的光。另外，水的折射率使得判断距离变得困难，水下物体看上去比它们真实大小大</a:t>
            </a:r>
            <a:r>
              <a:rPr lang="en-US" altLang="zh-CN" sz="2000" dirty="0">
                <a:solidFill>
                  <a:srgbClr val="18478F"/>
                </a:solidFill>
                <a:latin typeface="微软雅黑" panose="020B0503020204020204" pitchFamily="34" charset="-122"/>
                <a:ea typeface="微软雅黑" panose="020B0503020204020204" pitchFamily="34" charset="-122"/>
                <a:cs typeface="+mn-ea"/>
              </a:rPr>
              <a:t>25</a:t>
            </a:r>
            <a:r>
              <a:rPr lang="en-US" altLang="zh-CN" sz="2000" dirty="0" smtClean="0">
                <a:solidFill>
                  <a:srgbClr val="18478F"/>
                </a:solidFill>
                <a:latin typeface="微软雅黑" panose="020B0503020204020204" pitchFamily="34" charset="-122"/>
                <a:ea typeface="微软雅黑" panose="020B0503020204020204" pitchFamily="34" charset="-122"/>
                <a:cs typeface="+mn-ea"/>
              </a:rPr>
              <a:t>%</a:t>
            </a:r>
            <a:r>
              <a:rPr lang="zh-CN" altLang="en-US" sz="2000" dirty="0" smtClean="0">
                <a:solidFill>
                  <a:srgbClr val="18478F"/>
                </a:solidFill>
                <a:latin typeface="微软雅黑" panose="020B0503020204020204" pitchFamily="34" charset="-122"/>
                <a:ea typeface="微软雅黑" panose="020B0503020204020204" pitchFamily="34" charset="-122"/>
                <a:cs typeface="+mn-ea"/>
              </a:rPr>
              <a:t>。</a:t>
            </a:r>
            <a:endParaRPr lang="zh-CN" altLang="en-US" sz="2000" dirty="0">
              <a:solidFill>
                <a:srgbClr val="18478F"/>
              </a:solidFill>
              <a:latin typeface="微软雅黑" panose="020B0503020204020204" pitchFamily="34" charset="-122"/>
              <a:ea typeface="微软雅黑" panose="020B0503020204020204" pitchFamily="34" charset="-122"/>
              <a:cs typeface="+mn-ea"/>
            </a:endParaRPr>
          </a:p>
        </p:txBody>
      </p:sp>
    </p:spTree>
    <p:extLst>
      <p:ext uri="{BB962C8B-B14F-4D97-AF65-F5344CB8AC3E}">
        <p14:creationId xmlns:p14="http://schemas.microsoft.com/office/powerpoint/2010/main" val="1894631713"/>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500"/>
                                        <p:tgtEl>
                                          <p:spTgt spid="49"/>
                                        </p:tgtEl>
                                      </p:cBhvr>
                                    </p:animEffect>
                                  </p:childTnLst>
                                </p:cTn>
                              </p:par>
                              <p:par>
                                <p:cTn id="8" presetID="10" presetClass="entr" presetSubtype="0" fill="hold" grpId="0" nodeType="withEffect">
                                  <p:stCondLst>
                                    <p:cond delay="2000"/>
                                  </p:stCondLst>
                                  <p:childTnLst>
                                    <p:set>
                                      <p:cBhvr>
                                        <p:cTn id="9" dur="1" fill="hold">
                                          <p:stCondLst>
                                            <p:cond delay="0"/>
                                          </p:stCondLst>
                                        </p:cTn>
                                        <p:tgtEl>
                                          <p:spTgt spid="51"/>
                                        </p:tgtEl>
                                        <p:attrNameLst>
                                          <p:attrName>style.visibility</p:attrName>
                                        </p:attrNameLst>
                                      </p:cBhvr>
                                      <p:to>
                                        <p:strVal val="visible"/>
                                      </p:to>
                                    </p:set>
                                    <p:animEffect transition="in" filter="fade">
                                      <p:cBhvr>
                                        <p:cTn id="10" dur="500"/>
                                        <p:tgtEl>
                                          <p:spTgt spid="51"/>
                                        </p:tgtEl>
                                      </p:cBhvr>
                                    </p:animEffect>
                                  </p:childTnLst>
                                </p:cTn>
                              </p:par>
                              <p:par>
                                <p:cTn id="11" presetID="63" presetClass="path" presetSubtype="0" accel="50000" decel="50000" fill="hold" grpId="1" nodeType="withEffect">
                                  <p:stCondLst>
                                    <p:cond delay="0"/>
                                  </p:stCondLst>
                                  <p:childTnLst>
                                    <p:animMotion origin="layout" path="M -0.16667 -1.85185E-6 L -2.5E-6 -1.85185E-6 " pathEditMode="relative" rAng="0" ptsTypes="AA">
                                      <p:cBhvr>
                                        <p:cTn id="12" dur="2000" fill="hold"/>
                                        <p:tgtEl>
                                          <p:spTgt spid="49"/>
                                        </p:tgtEl>
                                        <p:attrNameLst>
                                          <p:attrName>ppt_x</p:attrName>
                                          <p:attrName>ppt_y</p:attrName>
                                        </p:attrNameLst>
                                      </p:cBhvr>
                                      <p:rCtr x="8880" y="0"/>
                                    </p:animMotion>
                                  </p:childTnLst>
                                </p:cTn>
                              </p:par>
                              <p:par>
                                <p:cTn id="13" presetID="10" presetClass="entr" presetSubtype="0" fill="hold" grpId="0" nodeType="withEffect">
                                  <p:stCondLst>
                                    <p:cond delay="500"/>
                                  </p:stCondLst>
                                  <p:childTnLst>
                                    <p:set>
                                      <p:cBhvr>
                                        <p:cTn id="14" dur="1" fill="hold">
                                          <p:stCondLst>
                                            <p:cond delay="0"/>
                                          </p:stCondLst>
                                        </p:cTn>
                                        <p:tgtEl>
                                          <p:spTgt spid="42"/>
                                        </p:tgtEl>
                                        <p:attrNameLst>
                                          <p:attrName>style.visibility</p:attrName>
                                        </p:attrNameLst>
                                      </p:cBhvr>
                                      <p:to>
                                        <p:strVal val="visible"/>
                                      </p:to>
                                    </p:set>
                                    <p:animEffect transition="in" filter="fade">
                                      <p:cBhvr>
                                        <p:cTn id="15" dur="500"/>
                                        <p:tgtEl>
                                          <p:spTgt spid="42"/>
                                        </p:tgtEl>
                                      </p:cBhvr>
                                    </p:animEffect>
                                  </p:childTnLst>
                                </p:cTn>
                              </p:par>
                              <p:par>
                                <p:cTn id="16" presetID="63" presetClass="path" presetSubtype="0" accel="50000" decel="50000" fill="hold" grpId="1" nodeType="withEffect">
                                  <p:stCondLst>
                                    <p:cond delay="500"/>
                                  </p:stCondLst>
                                  <p:childTnLst>
                                    <p:animMotion origin="layout" path="M -0.16667 -1.85185E-6 L -2.5E-6 -1.85185E-6 " pathEditMode="relative" rAng="0" ptsTypes="AA">
                                      <p:cBhvr>
                                        <p:cTn id="17" dur="2000" fill="hold"/>
                                        <p:tgtEl>
                                          <p:spTgt spid="42"/>
                                        </p:tgtEl>
                                        <p:attrNameLst>
                                          <p:attrName>ppt_x</p:attrName>
                                          <p:attrName>ppt_y</p:attrName>
                                        </p:attrNameLst>
                                      </p:cBhvr>
                                      <p:rCtr x="8880" y="0"/>
                                    </p:animMotion>
                                  </p:childTnLst>
                                </p:cTn>
                              </p:par>
                              <p:par>
                                <p:cTn id="18" presetID="10" presetClass="entr" presetSubtype="0" fill="hold" grpId="0" nodeType="withEffect">
                                  <p:stCondLst>
                                    <p:cond delay="750"/>
                                  </p:stCondLst>
                                  <p:childTnLst>
                                    <p:set>
                                      <p:cBhvr>
                                        <p:cTn id="19" dur="1" fill="hold">
                                          <p:stCondLst>
                                            <p:cond delay="0"/>
                                          </p:stCondLst>
                                        </p:cTn>
                                        <p:tgtEl>
                                          <p:spTgt spid="43"/>
                                        </p:tgtEl>
                                        <p:attrNameLst>
                                          <p:attrName>style.visibility</p:attrName>
                                        </p:attrNameLst>
                                      </p:cBhvr>
                                      <p:to>
                                        <p:strVal val="visible"/>
                                      </p:to>
                                    </p:set>
                                    <p:animEffect transition="in" filter="fade">
                                      <p:cBhvr>
                                        <p:cTn id="20" dur="500"/>
                                        <p:tgtEl>
                                          <p:spTgt spid="43"/>
                                        </p:tgtEl>
                                      </p:cBhvr>
                                    </p:animEffect>
                                  </p:childTnLst>
                                </p:cTn>
                              </p:par>
                              <p:par>
                                <p:cTn id="21" presetID="63" presetClass="path" presetSubtype="0" accel="50000" decel="50000" fill="hold" grpId="1" nodeType="withEffect">
                                  <p:stCondLst>
                                    <p:cond delay="750"/>
                                  </p:stCondLst>
                                  <p:childTnLst>
                                    <p:animMotion origin="layout" path="M -0.16667 -1.85185E-6 L -2.5E-6 -1.85185E-6 " pathEditMode="relative" rAng="0" ptsTypes="AA">
                                      <p:cBhvr>
                                        <p:cTn id="22" dur="2000" fill="hold"/>
                                        <p:tgtEl>
                                          <p:spTgt spid="43"/>
                                        </p:tgtEl>
                                        <p:attrNameLst>
                                          <p:attrName>ppt_x</p:attrName>
                                          <p:attrName>ppt_y</p:attrName>
                                        </p:attrNameLst>
                                      </p:cBhvr>
                                      <p:rCtr x="8880" y="0"/>
                                    </p:animMotion>
                                  </p:childTnLst>
                                </p:cTn>
                              </p:par>
                              <p:par>
                                <p:cTn id="23" presetID="22" presetClass="entr" presetSubtype="8" fill="hold" nodeType="withEffect">
                                  <p:stCondLst>
                                    <p:cond delay="2000"/>
                                  </p:stCondLst>
                                  <p:childTnLst>
                                    <p:set>
                                      <p:cBhvr>
                                        <p:cTn id="24" dur="1" fill="hold">
                                          <p:stCondLst>
                                            <p:cond delay="0"/>
                                          </p:stCondLst>
                                        </p:cTn>
                                        <p:tgtEl>
                                          <p:spTgt spid="44"/>
                                        </p:tgtEl>
                                        <p:attrNameLst>
                                          <p:attrName>style.visibility</p:attrName>
                                        </p:attrNameLst>
                                      </p:cBhvr>
                                      <p:to>
                                        <p:strVal val="visible"/>
                                      </p:to>
                                    </p:set>
                                    <p:animEffect transition="in" filter="wipe(left)">
                                      <p:cBhvr>
                                        <p:cTn id="25" dur="1000"/>
                                        <p:tgtEl>
                                          <p:spTgt spid="44"/>
                                        </p:tgtEl>
                                      </p:cBhvr>
                                    </p:animEffect>
                                  </p:childTnLst>
                                </p:cTn>
                              </p:par>
                            </p:childTnLst>
                          </p:cTn>
                        </p:par>
                        <p:par>
                          <p:cTn id="26" fill="hold">
                            <p:stCondLst>
                              <p:cond delay="3000"/>
                            </p:stCondLst>
                            <p:childTnLst>
                              <p:par>
                                <p:cTn id="27" presetID="2" presetClass="entr" presetSubtype="4" decel="100000" fill="hold" nodeType="afterEffect">
                                  <p:stCondLst>
                                    <p:cond delay="0"/>
                                  </p:stCondLst>
                                  <p:childTnLst>
                                    <p:set>
                                      <p:cBhvr>
                                        <p:cTn id="28" dur="1" fill="hold">
                                          <p:stCondLst>
                                            <p:cond delay="0"/>
                                          </p:stCondLst>
                                        </p:cTn>
                                        <p:tgtEl>
                                          <p:spTgt spid="10"/>
                                        </p:tgtEl>
                                        <p:attrNameLst>
                                          <p:attrName>style.visibility</p:attrName>
                                        </p:attrNameLst>
                                      </p:cBhvr>
                                      <p:to>
                                        <p:strVal val="visible"/>
                                      </p:to>
                                    </p:set>
                                    <p:anim calcmode="lin" valueType="num">
                                      <p:cBhvr additive="base">
                                        <p:cTn id="29" dur="500" fill="hold"/>
                                        <p:tgtEl>
                                          <p:spTgt spid="10"/>
                                        </p:tgtEl>
                                        <p:attrNameLst>
                                          <p:attrName>ppt_x</p:attrName>
                                        </p:attrNameLst>
                                      </p:cBhvr>
                                      <p:tavLst>
                                        <p:tav tm="0">
                                          <p:val>
                                            <p:strVal val="#ppt_x"/>
                                          </p:val>
                                        </p:tav>
                                        <p:tav tm="100000">
                                          <p:val>
                                            <p:strVal val="#ppt_x"/>
                                          </p:val>
                                        </p:tav>
                                      </p:tavLst>
                                    </p:anim>
                                    <p:anim calcmode="lin" valueType="num">
                                      <p:cBhvr additive="base">
                                        <p:cTn id="30" dur="500" fill="hold"/>
                                        <p:tgtEl>
                                          <p:spTgt spid="10"/>
                                        </p:tgtEl>
                                        <p:attrNameLst>
                                          <p:attrName>ppt_y</p:attrName>
                                        </p:attrNameLst>
                                      </p:cBhvr>
                                      <p:tavLst>
                                        <p:tav tm="0">
                                          <p:val>
                                            <p:strVal val="1+#ppt_h/2"/>
                                          </p:val>
                                        </p:tav>
                                        <p:tav tm="100000">
                                          <p:val>
                                            <p:strVal val="#ppt_y"/>
                                          </p:val>
                                        </p:tav>
                                      </p:tavLst>
                                    </p:anim>
                                  </p:childTnLst>
                                </p:cTn>
                              </p:par>
                            </p:childTnLst>
                          </p:cTn>
                        </p:par>
                        <p:par>
                          <p:cTn id="31" fill="hold">
                            <p:stCondLst>
                              <p:cond delay="3500"/>
                            </p:stCondLst>
                            <p:childTnLst>
                              <p:par>
                                <p:cTn id="32" presetID="22" presetClass="entr" presetSubtype="8" fill="hold" nodeType="after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wipe(left)">
                                      <p:cBhvr>
                                        <p:cTn id="3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2" grpId="1" animBg="1"/>
      <p:bldP spid="43" grpId="0" animBg="1"/>
      <p:bldP spid="43" grpId="1" animBg="1"/>
      <p:bldP spid="49" grpId="0" animBg="1"/>
      <p:bldP spid="49" grpId="1" animBg="1"/>
      <p:bldP spid="51"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圆角矩形 13"/>
          <p:cNvSpPr/>
          <p:nvPr/>
        </p:nvSpPr>
        <p:spPr>
          <a:xfrm rot="2700000">
            <a:off x="5017147" y="2058858"/>
            <a:ext cx="2924529" cy="2924529"/>
          </a:xfrm>
          <a:prstGeom prst="roundRect">
            <a:avLst/>
          </a:prstGeom>
          <a:gradFill>
            <a:gsLst>
              <a:gs pos="0">
                <a:srgbClr val="FFFFFF"/>
              </a:gs>
              <a:gs pos="100000">
                <a:schemeClr val="bg1">
                  <a:lumMod val="95000"/>
                </a:schemeClr>
              </a:gs>
            </a:gsLst>
            <a:lin ang="15000000" scaled="0"/>
          </a:gradFill>
          <a:ln w="25400">
            <a:gradFill>
              <a:gsLst>
                <a:gs pos="0">
                  <a:schemeClr val="bg1"/>
                </a:gs>
                <a:gs pos="100000">
                  <a:schemeClr val="bg1">
                    <a:lumMod val="95000"/>
                  </a:schemeClr>
                </a:gs>
              </a:gsLst>
              <a:lin ang="5400000" scaled="1"/>
            </a:gradFill>
          </a:ln>
          <a:effectLst>
            <a:outerShdw blurRad="63500" sx="103000" sy="103000" algn="ctr"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15" name="椭圆 14"/>
          <p:cNvSpPr/>
          <p:nvPr/>
        </p:nvSpPr>
        <p:spPr>
          <a:xfrm>
            <a:off x="4500484" y="1542194"/>
            <a:ext cx="3957855" cy="3957855"/>
          </a:xfrm>
          <a:prstGeom prst="ellipse">
            <a:avLst/>
          </a:prstGeom>
          <a:noFill/>
          <a:ln w="28575">
            <a:solidFill>
              <a:srgbClr val="1847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cs typeface="+mn-ea"/>
              <a:sym typeface="+mn-lt"/>
            </a:endParaRPr>
          </a:p>
        </p:txBody>
      </p:sp>
      <p:grpSp>
        <p:nvGrpSpPr>
          <p:cNvPr id="16" name="组合 15"/>
          <p:cNvGrpSpPr/>
          <p:nvPr/>
        </p:nvGrpSpPr>
        <p:grpSpPr>
          <a:xfrm>
            <a:off x="4950565" y="2141272"/>
            <a:ext cx="3094826" cy="2773962"/>
            <a:chOff x="4950565" y="2141272"/>
            <a:chExt cx="3094826" cy="2773962"/>
          </a:xfrm>
        </p:grpSpPr>
        <p:sp>
          <p:nvSpPr>
            <p:cNvPr id="17" name="椭圆 16"/>
            <p:cNvSpPr/>
            <p:nvPr/>
          </p:nvSpPr>
          <p:spPr>
            <a:xfrm>
              <a:off x="4950565" y="2141272"/>
              <a:ext cx="151884" cy="151884"/>
            </a:xfrm>
            <a:prstGeom prst="ellipse">
              <a:avLst/>
            </a:prstGeom>
            <a:solidFill>
              <a:srgbClr val="1847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18" name="椭圆 17"/>
            <p:cNvSpPr/>
            <p:nvPr/>
          </p:nvSpPr>
          <p:spPr>
            <a:xfrm>
              <a:off x="7893507" y="4763350"/>
              <a:ext cx="151884" cy="151884"/>
            </a:xfrm>
            <a:prstGeom prst="ellipse">
              <a:avLst/>
            </a:prstGeom>
            <a:solidFill>
              <a:srgbClr val="1847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cs typeface="+mn-ea"/>
                <a:sym typeface="+mn-lt"/>
              </a:endParaRPr>
            </a:p>
          </p:txBody>
        </p:sp>
      </p:grpSp>
      <p:grpSp>
        <p:nvGrpSpPr>
          <p:cNvPr id="19" name="组合 18"/>
          <p:cNvGrpSpPr/>
          <p:nvPr/>
        </p:nvGrpSpPr>
        <p:grpSpPr>
          <a:xfrm>
            <a:off x="4953229" y="2141272"/>
            <a:ext cx="3084220" cy="2798278"/>
            <a:chOff x="4953229" y="2141272"/>
            <a:chExt cx="3084220" cy="2798278"/>
          </a:xfrm>
        </p:grpSpPr>
        <p:sp>
          <p:nvSpPr>
            <p:cNvPr id="24" name="椭圆 23"/>
            <p:cNvSpPr/>
            <p:nvPr/>
          </p:nvSpPr>
          <p:spPr>
            <a:xfrm>
              <a:off x="4953229" y="4787666"/>
              <a:ext cx="151884" cy="151884"/>
            </a:xfrm>
            <a:prstGeom prst="ellipse">
              <a:avLst/>
            </a:prstGeom>
            <a:solidFill>
              <a:srgbClr val="1847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25" name="椭圆 24"/>
            <p:cNvSpPr/>
            <p:nvPr/>
          </p:nvSpPr>
          <p:spPr>
            <a:xfrm>
              <a:off x="7885565" y="2141272"/>
              <a:ext cx="151884" cy="151884"/>
            </a:xfrm>
            <a:prstGeom prst="ellipse">
              <a:avLst/>
            </a:prstGeom>
            <a:solidFill>
              <a:srgbClr val="1847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cs typeface="+mn-ea"/>
                <a:sym typeface="+mn-lt"/>
              </a:endParaRPr>
            </a:p>
          </p:txBody>
        </p:sp>
      </p:grpSp>
      <p:sp>
        <p:nvSpPr>
          <p:cNvPr id="26" name="矩形 25"/>
          <p:cNvSpPr/>
          <p:nvPr/>
        </p:nvSpPr>
        <p:spPr>
          <a:xfrm>
            <a:off x="4817965" y="2983732"/>
            <a:ext cx="3210955" cy="523220"/>
          </a:xfrm>
          <a:prstGeom prst="rect">
            <a:avLst/>
          </a:prstGeom>
          <a:ln>
            <a:noFill/>
          </a:ln>
        </p:spPr>
        <p:txBody>
          <a:bodyPr wrap="square">
            <a:spAutoFit/>
          </a:bodyPr>
          <a:lstStyle/>
          <a:p>
            <a:pPr algn="ctr"/>
            <a:r>
              <a:rPr lang="zh-CN" altLang="en-US" sz="2800" dirty="0" smtClean="0">
                <a:solidFill>
                  <a:srgbClr val="18478F"/>
                </a:solidFill>
                <a:latin typeface="微软雅黑" panose="020B0503020204020204" pitchFamily="34" charset="-122"/>
                <a:ea typeface="微软雅黑" panose="020B0503020204020204" pitchFamily="34" charset="-122"/>
                <a:cs typeface="+mn-ea"/>
                <a:sym typeface="+mn-lt"/>
              </a:rPr>
              <a:t>前期经验</a:t>
            </a:r>
            <a:endParaRPr lang="en-US" altLang="zh-CN" sz="2800" dirty="0">
              <a:solidFill>
                <a:srgbClr val="18478F"/>
              </a:solidFill>
              <a:latin typeface="微软雅黑" panose="020B0503020204020204" pitchFamily="34" charset="-122"/>
              <a:ea typeface="微软雅黑" panose="020B0503020204020204" pitchFamily="34" charset="-122"/>
              <a:cs typeface="+mn-ea"/>
              <a:sym typeface="+mn-lt"/>
            </a:endParaRPr>
          </a:p>
        </p:txBody>
      </p:sp>
      <p:sp>
        <p:nvSpPr>
          <p:cNvPr id="27" name="矩形 26"/>
          <p:cNvSpPr/>
          <p:nvPr/>
        </p:nvSpPr>
        <p:spPr>
          <a:xfrm>
            <a:off x="5055341" y="3521119"/>
            <a:ext cx="2830224" cy="400110"/>
          </a:xfrm>
          <a:prstGeom prst="rect">
            <a:avLst/>
          </a:prstGeom>
          <a:ln>
            <a:noFill/>
          </a:ln>
        </p:spPr>
        <p:txBody>
          <a:bodyPr wrap="square">
            <a:spAutoFit/>
          </a:bodyPr>
          <a:lstStyle/>
          <a:p>
            <a:pPr algn="ctr"/>
            <a:r>
              <a:rPr lang="pt-BR" altLang="zh-CN" sz="1000" dirty="0">
                <a:solidFill>
                  <a:prstClr val="black">
                    <a:lumMod val="50000"/>
                    <a:lumOff val="50000"/>
                  </a:prstClr>
                </a:solidFill>
                <a:latin typeface="微软雅黑" panose="020B0503020204020204" pitchFamily="34" charset="-122"/>
                <a:ea typeface="微软雅黑" panose="020B0503020204020204" pitchFamily="34" charset="-122"/>
                <a:cs typeface="+mn-ea"/>
                <a:sym typeface="+mn-lt"/>
              </a:rPr>
              <a:t>Nullam eu tempor purus. Nunc a leo magna, sit amet consequat risus. </a:t>
            </a:r>
          </a:p>
        </p:txBody>
      </p:sp>
      <p:sp>
        <p:nvSpPr>
          <p:cNvPr id="28" name="矩形 27"/>
          <p:cNvSpPr/>
          <p:nvPr/>
        </p:nvSpPr>
        <p:spPr>
          <a:xfrm rot="13500000">
            <a:off x="3197913" y="2850072"/>
            <a:ext cx="1342093" cy="1342095"/>
          </a:xfrm>
          <a:prstGeom prst="rect">
            <a:avLst/>
          </a:prstGeom>
          <a:solidFill>
            <a:srgbClr val="18478F">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29" name="矩形 28"/>
          <p:cNvSpPr/>
          <p:nvPr/>
        </p:nvSpPr>
        <p:spPr>
          <a:xfrm>
            <a:off x="3366532" y="3033286"/>
            <a:ext cx="906017" cy="830997"/>
          </a:xfrm>
          <a:prstGeom prst="rect">
            <a:avLst/>
          </a:prstGeom>
        </p:spPr>
        <p:txBody>
          <a:bodyPr wrap="none">
            <a:spAutoFit/>
          </a:bodyPr>
          <a:lstStyle/>
          <a:p>
            <a:r>
              <a:rPr lang="en-US" altLang="zh-CN" sz="4800" dirty="0" smtClean="0">
                <a:solidFill>
                  <a:prstClr val="white"/>
                </a:solidFill>
                <a:latin typeface="微软雅黑" panose="020B0503020204020204" pitchFamily="34" charset="-122"/>
                <a:ea typeface="微软雅黑" panose="020B0503020204020204" pitchFamily="34" charset="-122"/>
                <a:cs typeface="+mn-ea"/>
                <a:sym typeface="+mn-lt"/>
              </a:rPr>
              <a:t>02</a:t>
            </a:r>
            <a:endParaRPr lang="zh-CN" altLang="en-US" sz="4800" dirty="0">
              <a:solidFill>
                <a:prstClr val="white"/>
              </a:solidFill>
              <a:latin typeface="微软雅黑" panose="020B0503020204020204" pitchFamily="34" charset="-122"/>
              <a:ea typeface="微软雅黑" panose="020B0503020204020204" pitchFamily="34" charset="-122"/>
              <a:cs typeface="+mn-ea"/>
              <a:sym typeface="+mn-lt"/>
            </a:endParaRPr>
          </a:p>
        </p:txBody>
      </p:sp>
    </p:spTree>
    <p:extLst>
      <p:ext uri="{BB962C8B-B14F-4D97-AF65-F5344CB8AC3E}">
        <p14:creationId xmlns:p14="http://schemas.microsoft.com/office/powerpoint/2010/main" val="3401295947"/>
      </p:ext>
    </p:extLst>
  </p:cSld>
  <p:clrMapOvr>
    <a:masterClrMapping/>
  </p:clrMapOvr>
  <p:transition spd="slow">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1000" fill="hold"/>
                                        <p:tgtEl>
                                          <p:spTgt spid="14"/>
                                        </p:tgtEl>
                                        <p:attrNameLst>
                                          <p:attrName>ppt_w</p:attrName>
                                        </p:attrNameLst>
                                      </p:cBhvr>
                                      <p:tavLst>
                                        <p:tav tm="0">
                                          <p:val>
                                            <p:fltVal val="0"/>
                                          </p:val>
                                        </p:tav>
                                        <p:tav tm="100000">
                                          <p:val>
                                            <p:strVal val="#ppt_w"/>
                                          </p:val>
                                        </p:tav>
                                      </p:tavLst>
                                    </p:anim>
                                    <p:anim calcmode="lin" valueType="num">
                                      <p:cBhvr>
                                        <p:cTn id="8" dur="1000" fill="hold"/>
                                        <p:tgtEl>
                                          <p:spTgt spid="14"/>
                                        </p:tgtEl>
                                        <p:attrNameLst>
                                          <p:attrName>ppt_h</p:attrName>
                                        </p:attrNameLst>
                                      </p:cBhvr>
                                      <p:tavLst>
                                        <p:tav tm="0">
                                          <p:val>
                                            <p:fltVal val="0"/>
                                          </p:val>
                                        </p:tav>
                                        <p:tav tm="100000">
                                          <p:val>
                                            <p:strVal val="#ppt_h"/>
                                          </p:val>
                                        </p:tav>
                                      </p:tavLst>
                                    </p:anim>
                                    <p:animEffect transition="in" filter="fade">
                                      <p:cBhvr>
                                        <p:cTn id="9" dur="1000"/>
                                        <p:tgtEl>
                                          <p:spTgt spid="14"/>
                                        </p:tgtEl>
                                      </p:cBhvr>
                                    </p:animEffect>
                                  </p:childTnLst>
                                </p:cTn>
                              </p:par>
                              <p:par>
                                <p:cTn id="10" presetID="21" presetClass="entr" presetSubtype="1" fill="hold" grpId="0" nodeType="withEffect">
                                  <p:stCondLst>
                                    <p:cond delay="1000"/>
                                  </p:stCondLst>
                                  <p:childTnLst>
                                    <p:set>
                                      <p:cBhvr>
                                        <p:cTn id="11" dur="1" fill="hold">
                                          <p:stCondLst>
                                            <p:cond delay="0"/>
                                          </p:stCondLst>
                                        </p:cTn>
                                        <p:tgtEl>
                                          <p:spTgt spid="15"/>
                                        </p:tgtEl>
                                        <p:attrNameLst>
                                          <p:attrName>style.visibility</p:attrName>
                                        </p:attrNameLst>
                                      </p:cBhvr>
                                      <p:to>
                                        <p:strVal val="visible"/>
                                      </p:to>
                                    </p:set>
                                    <p:animEffect transition="in" filter="wheel(1)">
                                      <p:cBhvr>
                                        <p:cTn id="12" dur="1000"/>
                                        <p:tgtEl>
                                          <p:spTgt spid="15"/>
                                        </p:tgtEl>
                                      </p:cBhvr>
                                    </p:animEffect>
                                  </p:childTnLst>
                                </p:cTn>
                              </p:par>
                              <p:par>
                                <p:cTn id="13" presetID="10" presetClass="entr" presetSubtype="0" fill="hold" nodeType="withEffect">
                                  <p:stCondLst>
                                    <p:cond delay="1750"/>
                                  </p:stCondLst>
                                  <p:childTnLst>
                                    <p:set>
                                      <p:cBhvr>
                                        <p:cTn id="14" dur="1" fill="hold">
                                          <p:stCondLst>
                                            <p:cond delay="0"/>
                                          </p:stCondLst>
                                        </p:cTn>
                                        <p:tgtEl>
                                          <p:spTgt spid="19"/>
                                        </p:tgtEl>
                                        <p:attrNameLst>
                                          <p:attrName>style.visibility</p:attrName>
                                        </p:attrNameLst>
                                      </p:cBhvr>
                                      <p:to>
                                        <p:strVal val="visible"/>
                                      </p:to>
                                    </p:set>
                                    <p:animEffect transition="in" filter="fade">
                                      <p:cBhvr>
                                        <p:cTn id="15" dur="500"/>
                                        <p:tgtEl>
                                          <p:spTgt spid="19"/>
                                        </p:tgtEl>
                                      </p:cBhvr>
                                    </p:animEffect>
                                  </p:childTnLst>
                                </p:cTn>
                              </p:par>
                              <p:par>
                                <p:cTn id="16" presetID="10" presetClass="entr" presetSubtype="0" fill="hold" nodeType="withEffect">
                                  <p:stCondLst>
                                    <p:cond delay="1750"/>
                                  </p:stCondLst>
                                  <p:childTnLst>
                                    <p:set>
                                      <p:cBhvr>
                                        <p:cTn id="17" dur="1" fill="hold">
                                          <p:stCondLst>
                                            <p:cond delay="0"/>
                                          </p:stCondLst>
                                        </p:cTn>
                                        <p:tgtEl>
                                          <p:spTgt spid="19"/>
                                        </p:tgtEl>
                                        <p:attrNameLst>
                                          <p:attrName>style.visibility</p:attrName>
                                        </p:attrNameLst>
                                      </p:cBhvr>
                                      <p:to>
                                        <p:strVal val="visible"/>
                                      </p:to>
                                    </p:set>
                                    <p:animEffect transition="in" filter="fade">
                                      <p:cBhvr>
                                        <p:cTn id="18" dur="500"/>
                                        <p:tgtEl>
                                          <p:spTgt spid="19"/>
                                        </p:tgtEl>
                                      </p:cBhvr>
                                    </p:animEffect>
                                  </p:childTnLst>
                                </p:cTn>
                              </p:par>
                              <p:par>
                                <p:cTn id="19" presetID="8" presetClass="emph" presetSubtype="0" repeatCount="indefinite" fill="hold" nodeType="withEffect">
                                  <p:stCondLst>
                                    <p:cond delay="1750"/>
                                  </p:stCondLst>
                                  <p:childTnLst>
                                    <p:animRot by="-21600000">
                                      <p:cBhvr>
                                        <p:cTn id="20" dur="2000" fill="hold"/>
                                        <p:tgtEl>
                                          <p:spTgt spid="19"/>
                                        </p:tgtEl>
                                        <p:attrNameLst>
                                          <p:attrName>r</p:attrName>
                                        </p:attrNameLst>
                                      </p:cBhvr>
                                    </p:animRot>
                                  </p:childTnLst>
                                </p:cTn>
                              </p:par>
                              <p:par>
                                <p:cTn id="21" presetID="10" presetClass="entr" presetSubtype="0" fill="hold" nodeType="withEffect">
                                  <p:stCondLst>
                                    <p:cond delay="175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500"/>
                                        <p:tgtEl>
                                          <p:spTgt spid="16"/>
                                        </p:tgtEl>
                                      </p:cBhvr>
                                    </p:animEffect>
                                  </p:childTnLst>
                                </p:cTn>
                              </p:par>
                              <p:par>
                                <p:cTn id="24" presetID="8" presetClass="emph" presetSubtype="0" repeatCount="indefinite" fill="hold" nodeType="withEffect">
                                  <p:stCondLst>
                                    <p:cond delay="1750"/>
                                  </p:stCondLst>
                                  <p:childTnLst>
                                    <p:animRot by="-21600000">
                                      <p:cBhvr>
                                        <p:cTn id="25" dur="2000" fill="hold"/>
                                        <p:tgtEl>
                                          <p:spTgt spid="16"/>
                                        </p:tgtEl>
                                        <p:attrNameLst>
                                          <p:attrName>r</p:attrName>
                                        </p:attrNameLst>
                                      </p:cBhvr>
                                    </p:animRot>
                                  </p:childTnLst>
                                </p:cTn>
                              </p:par>
                              <p:par>
                                <p:cTn id="26" presetID="10" presetClass="entr" presetSubtype="0" fill="hold" grpId="0" nodeType="withEffect">
                                  <p:stCondLst>
                                    <p:cond delay="2000"/>
                                  </p:stCondLst>
                                  <p:childTnLst>
                                    <p:set>
                                      <p:cBhvr>
                                        <p:cTn id="27" dur="1" fill="hold">
                                          <p:stCondLst>
                                            <p:cond delay="0"/>
                                          </p:stCondLst>
                                        </p:cTn>
                                        <p:tgtEl>
                                          <p:spTgt spid="28"/>
                                        </p:tgtEl>
                                        <p:attrNameLst>
                                          <p:attrName>style.visibility</p:attrName>
                                        </p:attrNameLst>
                                      </p:cBhvr>
                                      <p:to>
                                        <p:strVal val="visible"/>
                                      </p:to>
                                    </p:set>
                                    <p:animEffect transition="in" filter="fade">
                                      <p:cBhvr>
                                        <p:cTn id="28" dur="500"/>
                                        <p:tgtEl>
                                          <p:spTgt spid="28"/>
                                        </p:tgtEl>
                                      </p:cBhvr>
                                    </p:animEffect>
                                  </p:childTnLst>
                                </p:cTn>
                              </p:par>
                              <p:par>
                                <p:cTn id="29" presetID="35" presetClass="path" presetSubtype="0" accel="50000" decel="50000" fill="hold" grpId="1" nodeType="withEffect">
                                  <p:stCondLst>
                                    <p:cond delay="2000"/>
                                  </p:stCondLst>
                                  <p:childTnLst>
                                    <p:animMotion origin="layout" path="M 0.1711 7.40741E-7 L -4.58333E-6 7.40741E-7 " pathEditMode="relative" rAng="0" ptsTypes="AA">
                                      <p:cBhvr>
                                        <p:cTn id="30" dur="2000" fill="hold"/>
                                        <p:tgtEl>
                                          <p:spTgt spid="28"/>
                                        </p:tgtEl>
                                        <p:attrNameLst>
                                          <p:attrName>ppt_x</p:attrName>
                                          <p:attrName>ppt_y</p:attrName>
                                        </p:attrNameLst>
                                      </p:cBhvr>
                                      <p:rCtr x="-8555" y="0"/>
                                    </p:animMotion>
                                  </p:childTnLst>
                                </p:cTn>
                              </p:par>
                              <p:par>
                                <p:cTn id="31" presetID="53" presetClass="entr" presetSubtype="16" fill="hold" grpId="0" nodeType="withEffect">
                                  <p:stCondLst>
                                    <p:cond delay="3250"/>
                                  </p:stCondLst>
                                  <p:childTnLst>
                                    <p:set>
                                      <p:cBhvr>
                                        <p:cTn id="32" dur="1" fill="hold">
                                          <p:stCondLst>
                                            <p:cond delay="0"/>
                                          </p:stCondLst>
                                        </p:cTn>
                                        <p:tgtEl>
                                          <p:spTgt spid="26"/>
                                        </p:tgtEl>
                                        <p:attrNameLst>
                                          <p:attrName>style.visibility</p:attrName>
                                        </p:attrNameLst>
                                      </p:cBhvr>
                                      <p:to>
                                        <p:strVal val="visible"/>
                                      </p:to>
                                    </p:set>
                                    <p:anim calcmode="lin" valueType="num">
                                      <p:cBhvr>
                                        <p:cTn id="33" dur="500" fill="hold"/>
                                        <p:tgtEl>
                                          <p:spTgt spid="26"/>
                                        </p:tgtEl>
                                        <p:attrNameLst>
                                          <p:attrName>ppt_w</p:attrName>
                                        </p:attrNameLst>
                                      </p:cBhvr>
                                      <p:tavLst>
                                        <p:tav tm="0">
                                          <p:val>
                                            <p:fltVal val="0"/>
                                          </p:val>
                                        </p:tav>
                                        <p:tav tm="100000">
                                          <p:val>
                                            <p:strVal val="#ppt_w"/>
                                          </p:val>
                                        </p:tav>
                                      </p:tavLst>
                                    </p:anim>
                                    <p:anim calcmode="lin" valueType="num">
                                      <p:cBhvr>
                                        <p:cTn id="34" dur="500" fill="hold"/>
                                        <p:tgtEl>
                                          <p:spTgt spid="26"/>
                                        </p:tgtEl>
                                        <p:attrNameLst>
                                          <p:attrName>ppt_h</p:attrName>
                                        </p:attrNameLst>
                                      </p:cBhvr>
                                      <p:tavLst>
                                        <p:tav tm="0">
                                          <p:val>
                                            <p:fltVal val="0"/>
                                          </p:val>
                                        </p:tav>
                                        <p:tav tm="100000">
                                          <p:val>
                                            <p:strVal val="#ppt_h"/>
                                          </p:val>
                                        </p:tav>
                                      </p:tavLst>
                                    </p:anim>
                                    <p:animEffect transition="in" filter="fade">
                                      <p:cBhvr>
                                        <p:cTn id="35" dur="500"/>
                                        <p:tgtEl>
                                          <p:spTgt spid="26"/>
                                        </p:tgtEl>
                                      </p:cBhvr>
                                    </p:animEffect>
                                  </p:childTnLst>
                                </p:cTn>
                              </p:par>
                              <p:par>
                                <p:cTn id="36" presetID="22" presetClass="entr" presetSubtype="8" fill="hold" grpId="0" nodeType="withEffect">
                                  <p:stCondLst>
                                    <p:cond delay="3500"/>
                                  </p:stCondLst>
                                  <p:childTnLst>
                                    <p:set>
                                      <p:cBhvr>
                                        <p:cTn id="37" dur="1" fill="hold">
                                          <p:stCondLst>
                                            <p:cond delay="0"/>
                                          </p:stCondLst>
                                        </p:cTn>
                                        <p:tgtEl>
                                          <p:spTgt spid="27"/>
                                        </p:tgtEl>
                                        <p:attrNameLst>
                                          <p:attrName>style.visibility</p:attrName>
                                        </p:attrNameLst>
                                      </p:cBhvr>
                                      <p:to>
                                        <p:strVal val="visible"/>
                                      </p:to>
                                    </p:set>
                                    <p:animEffect transition="in" filter="wipe(left)">
                                      <p:cBhvr>
                                        <p:cTn id="38" dur="500"/>
                                        <p:tgtEl>
                                          <p:spTgt spid="27"/>
                                        </p:tgtEl>
                                      </p:cBhvr>
                                    </p:animEffect>
                                  </p:childTnLst>
                                </p:cTn>
                              </p:par>
                              <p:par>
                                <p:cTn id="39" presetID="53" presetClass="entr" presetSubtype="16" fill="hold" grpId="0" nodeType="withEffect">
                                  <p:stCondLst>
                                    <p:cond delay="3000"/>
                                  </p:stCondLst>
                                  <p:childTnLst>
                                    <p:set>
                                      <p:cBhvr>
                                        <p:cTn id="40" dur="1" fill="hold">
                                          <p:stCondLst>
                                            <p:cond delay="0"/>
                                          </p:stCondLst>
                                        </p:cTn>
                                        <p:tgtEl>
                                          <p:spTgt spid="29"/>
                                        </p:tgtEl>
                                        <p:attrNameLst>
                                          <p:attrName>style.visibility</p:attrName>
                                        </p:attrNameLst>
                                      </p:cBhvr>
                                      <p:to>
                                        <p:strVal val="visible"/>
                                      </p:to>
                                    </p:set>
                                    <p:anim calcmode="lin" valueType="num">
                                      <p:cBhvr>
                                        <p:cTn id="41" dur="500" fill="hold"/>
                                        <p:tgtEl>
                                          <p:spTgt spid="29"/>
                                        </p:tgtEl>
                                        <p:attrNameLst>
                                          <p:attrName>ppt_w</p:attrName>
                                        </p:attrNameLst>
                                      </p:cBhvr>
                                      <p:tavLst>
                                        <p:tav tm="0">
                                          <p:val>
                                            <p:fltVal val="0"/>
                                          </p:val>
                                        </p:tav>
                                        <p:tav tm="100000">
                                          <p:val>
                                            <p:strVal val="#ppt_w"/>
                                          </p:val>
                                        </p:tav>
                                      </p:tavLst>
                                    </p:anim>
                                    <p:anim calcmode="lin" valueType="num">
                                      <p:cBhvr>
                                        <p:cTn id="42" dur="500" fill="hold"/>
                                        <p:tgtEl>
                                          <p:spTgt spid="29"/>
                                        </p:tgtEl>
                                        <p:attrNameLst>
                                          <p:attrName>ppt_h</p:attrName>
                                        </p:attrNameLst>
                                      </p:cBhvr>
                                      <p:tavLst>
                                        <p:tav tm="0">
                                          <p:val>
                                            <p:fltVal val="0"/>
                                          </p:val>
                                        </p:tav>
                                        <p:tav tm="100000">
                                          <p:val>
                                            <p:strVal val="#ppt_h"/>
                                          </p:val>
                                        </p:tav>
                                      </p:tavLst>
                                    </p:anim>
                                    <p:animEffect transition="in" filter="fade">
                                      <p:cBhvr>
                                        <p:cTn id="43"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26" grpId="0"/>
      <p:bldP spid="27" grpId="0"/>
      <p:bldP spid="28" grpId="0" animBg="1"/>
      <p:bldP spid="28" grpId="1" animBg="1"/>
      <p:bldP spid="2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任意多边形 9"/>
          <p:cNvSpPr/>
          <p:nvPr/>
        </p:nvSpPr>
        <p:spPr>
          <a:xfrm rot="2700000">
            <a:off x="4491165" y="1847349"/>
            <a:ext cx="3586298" cy="3586298"/>
          </a:xfrm>
          <a:custGeom>
            <a:avLst/>
            <a:gdLst>
              <a:gd name="connsiteX0" fmla="*/ 0 w 4108862"/>
              <a:gd name="connsiteY0" fmla="*/ 0 h 4108862"/>
              <a:gd name="connsiteX1" fmla="*/ 551527 w 4108862"/>
              <a:gd name="connsiteY1" fmla="*/ 0 h 4108862"/>
              <a:gd name="connsiteX2" fmla="*/ 686820 w 4108862"/>
              <a:gd name="connsiteY2" fmla="*/ 65174 h 4108862"/>
              <a:gd name="connsiteX3" fmla="*/ 2004348 w 4108862"/>
              <a:gd name="connsiteY3" fmla="*/ 331171 h 4108862"/>
              <a:gd name="connsiteX4" fmla="*/ 3321876 w 4108862"/>
              <a:gd name="connsiteY4" fmla="*/ 65174 h 4108862"/>
              <a:gd name="connsiteX5" fmla="*/ 3457169 w 4108862"/>
              <a:gd name="connsiteY5" fmla="*/ 0 h 4108862"/>
              <a:gd name="connsiteX6" fmla="*/ 4108862 w 4108862"/>
              <a:gd name="connsiteY6" fmla="*/ 0 h 4108862"/>
              <a:gd name="connsiteX7" fmla="*/ 4108862 w 4108862"/>
              <a:gd name="connsiteY7" fmla="*/ 528334 h 4108862"/>
              <a:gd name="connsiteX8" fmla="*/ 4008389 w 4108862"/>
              <a:gd name="connsiteY8" fmla="*/ 736903 h 4108862"/>
              <a:gd name="connsiteX9" fmla="*/ 3742392 w 4108862"/>
              <a:gd name="connsiteY9" fmla="*/ 2054431 h 4108862"/>
              <a:gd name="connsiteX10" fmla="*/ 4008389 w 4108862"/>
              <a:gd name="connsiteY10" fmla="*/ 3371959 h 4108862"/>
              <a:gd name="connsiteX11" fmla="*/ 4108862 w 4108862"/>
              <a:gd name="connsiteY11" fmla="*/ 3580528 h 4108862"/>
              <a:gd name="connsiteX12" fmla="*/ 4108862 w 4108862"/>
              <a:gd name="connsiteY12" fmla="*/ 4108862 h 4108862"/>
              <a:gd name="connsiteX13" fmla="*/ 3568871 w 4108862"/>
              <a:gd name="connsiteY13" fmla="*/ 4108862 h 4108862"/>
              <a:gd name="connsiteX14" fmla="*/ 3321876 w 4108862"/>
              <a:gd name="connsiteY14" fmla="*/ 3989878 h 4108862"/>
              <a:gd name="connsiteX15" fmla="*/ 2004348 w 4108862"/>
              <a:gd name="connsiteY15" fmla="*/ 3723881 h 4108862"/>
              <a:gd name="connsiteX16" fmla="*/ 686820 w 4108862"/>
              <a:gd name="connsiteY16" fmla="*/ 3989878 h 4108862"/>
              <a:gd name="connsiteX17" fmla="*/ 439825 w 4108862"/>
              <a:gd name="connsiteY17" fmla="*/ 4108862 h 4108862"/>
              <a:gd name="connsiteX18" fmla="*/ 0 w 4108862"/>
              <a:gd name="connsiteY18" fmla="*/ 4108862 h 4108862"/>
              <a:gd name="connsiteX19" fmla="*/ 0 w 4108862"/>
              <a:gd name="connsiteY19" fmla="*/ 3588761 h 4108862"/>
              <a:gd name="connsiteX20" fmla="*/ 109224 w 4108862"/>
              <a:gd name="connsiteY20" fmla="*/ 3362026 h 4108862"/>
              <a:gd name="connsiteX21" fmla="*/ 375221 w 4108862"/>
              <a:gd name="connsiteY21" fmla="*/ 2044498 h 4108862"/>
              <a:gd name="connsiteX22" fmla="*/ 109224 w 4108862"/>
              <a:gd name="connsiteY22" fmla="*/ 726970 h 4108862"/>
              <a:gd name="connsiteX23" fmla="*/ 0 w 4108862"/>
              <a:gd name="connsiteY23" fmla="*/ 500235 h 4108862"/>
              <a:gd name="connsiteX24" fmla="*/ 0 w 4108862"/>
              <a:gd name="connsiteY24" fmla="*/ 0 h 4108862"/>
              <a:gd name="connsiteX25" fmla="*/ 2054431 w 4108862"/>
              <a:gd name="connsiteY25" fmla="*/ 586280 h 4108862"/>
              <a:gd name="connsiteX26" fmla="*/ 586280 w 4108862"/>
              <a:gd name="connsiteY26" fmla="*/ 2054431 h 4108862"/>
              <a:gd name="connsiteX27" fmla="*/ 2054431 w 4108862"/>
              <a:gd name="connsiteY27" fmla="*/ 3522582 h 4108862"/>
              <a:gd name="connsiteX28" fmla="*/ 3522582 w 4108862"/>
              <a:gd name="connsiteY28" fmla="*/ 2054431 h 4108862"/>
              <a:gd name="connsiteX29" fmla="*/ 2054431 w 4108862"/>
              <a:gd name="connsiteY29" fmla="*/ 586280 h 4108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108862" h="4108862">
                <a:moveTo>
                  <a:pt x="0" y="0"/>
                </a:moveTo>
                <a:lnTo>
                  <a:pt x="551527" y="0"/>
                </a:lnTo>
                <a:lnTo>
                  <a:pt x="686820" y="65174"/>
                </a:lnTo>
                <a:cubicBezTo>
                  <a:pt x="1091775" y="236456"/>
                  <a:pt x="1537001" y="331171"/>
                  <a:pt x="2004348" y="331171"/>
                </a:cubicBezTo>
                <a:cubicBezTo>
                  <a:pt x="2471695" y="331171"/>
                  <a:pt x="2916921" y="236456"/>
                  <a:pt x="3321876" y="65174"/>
                </a:cubicBezTo>
                <a:lnTo>
                  <a:pt x="3457169" y="0"/>
                </a:lnTo>
                <a:lnTo>
                  <a:pt x="4108862" y="0"/>
                </a:lnTo>
                <a:lnTo>
                  <a:pt x="4108862" y="528334"/>
                </a:lnTo>
                <a:lnTo>
                  <a:pt x="4008389" y="736903"/>
                </a:lnTo>
                <a:cubicBezTo>
                  <a:pt x="3837107" y="1141858"/>
                  <a:pt x="3742392" y="1587084"/>
                  <a:pt x="3742392" y="2054431"/>
                </a:cubicBezTo>
                <a:cubicBezTo>
                  <a:pt x="3742392" y="2521778"/>
                  <a:pt x="3837107" y="2967003"/>
                  <a:pt x="4008389" y="3371959"/>
                </a:cubicBezTo>
                <a:lnTo>
                  <a:pt x="4108862" y="3580528"/>
                </a:lnTo>
                <a:lnTo>
                  <a:pt x="4108862" y="4108862"/>
                </a:lnTo>
                <a:lnTo>
                  <a:pt x="3568871" y="4108862"/>
                </a:lnTo>
                <a:lnTo>
                  <a:pt x="3321876" y="3989878"/>
                </a:lnTo>
                <a:cubicBezTo>
                  <a:pt x="2916921" y="3818596"/>
                  <a:pt x="2471695" y="3723881"/>
                  <a:pt x="2004348" y="3723881"/>
                </a:cubicBezTo>
                <a:cubicBezTo>
                  <a:pt x="1537001" y="3723881"/>
                  <a:pt x="1091775" y="3818596"/>
                  <a:pt x="686820" y="3989878"/>
                </a:cubicBezTo>
                <a:lnTo>
                  <a:pt x="439825" y="4108862"/>
                </a:lnTo>
                <a:lnTo>
                  <a:pt x="0" y="4108862"/>
                </a:lnTo>
                <a:lnTo>
                  <a:pt x="0" y="3588761"/>
                </a:lnTo>
                <a:lnTo>
                  <a:pt x="109224" y="3362026"/>
                </a:lnTo>
                <a:cubicBezTo>
                  <a:pt x="280506" y="2957071"/>
                  <a:pt x="375221" y="2511845"/>
                  <a:pt x="375221" y="2044498"/>
                </a:cubicBezTo>
                <a:cubicBezTo>
                  <a:pt x="375221" y="1577151"/>
                  <a:pt x="280506" y="1131925"/>
                  <a:pt x="109224" y="726970"/>
                </a:cubicBezTo>
                <a:lnTo>
                  <a:pt x="0" y="500235"/>
                </a:lnTo>
                <a:lnTo>
                  <a:pt x="0" y="0"/>
                </a:lnTo>
                <a:close/>
                <a:moveTo>
                  <a:pt x="2054431" y="586280"/>
                </a:moveTo>
                <a:cubicBezTo>
                  <a:pt x="1243594" y="586280"/>
                  <a:pt x="586280" y="1243594"/>
                  <a:pt x="586280" y="2054431"/>
                </a:cubicBezTo>
                <a:cubicBezTo>
                  <a:pt x="586280" y="2865268"/>
                  <a:pt x="1243594" y="3522582"/>
                  <a:pt x="2054431" y="3522582"/>
                </a:cubicBezTo>
                <a:cubicBezTo>
                  <a:pt x="2865268" y="3522582"/>
                  <a:pt x="3522582" y="2865268"/>
                  <a:pt x="3522582" y="2054431"/>
                </a:cubicBezTo>
                <a:cubicBezTo>
                  <a:pt x="3522582" y="1243594"/>
                  <a:pt x="2865268" y="586280"/>
                  <a:pt x="2054431" y="586280"/>
                </a:cubicBezTo>
                <a:close/>
              </a:path>
            </a:pathLst>
          </a:custGeom>
          <a:gradFill>
            <a:gsLst>
              <a:gs pos="0">
                <a:srgbClr val="FFFFFF"/>
              </a:gs>
              <a:gs pos="100000">
                <a:schemeClr val="bg1">
                  <a:lumMod val="95000"/>
                </a:schemeClr>
              </a:gs>
            </a:gsLst>
            <a:lin ang="15000000" scaled="0"/>
          </a:gradFill>
          <a:ln w="25400">
            <a:gradFill>
              <a:gsLst>
                <a:gs pos="0">
                  <a:schemeClr val="bg1"/>
                </a:gs>
                <a:gs pos="100000">
                  <a:schemeClr val="bg1">
                    <a:lumMod val="95000"/>
                  </a:schemeClr>
                </a:gs>
              </a:gsLst>
              <a:lin ang="5400000" scaled="1"/>
            </a:gradFill>
          </a:ln>
          <a:effectLst>
            <a:outerShdw blurRad="63500" sx="103000" sy="103000" algn="ctr"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11" name="椭圆 10"/>
          <p:cNvSpPr/>
          <p:nvPr/>
        </p:nvSpPr>
        <p:spPr>
          <a:xfrm>
            <a:off x="3663431" y="2875727"/>
            <a:ext cx="1419633" cy="1419633"/>
          </a:xfrm>
          <a:prstGeom prst="ellipse">
            <a:avLst/>
          </a:prstGeom>
          <a:solidFill>
            <a:srgbClr val="18478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12" name="椭圆 11"/>
          <p:cNvSpPr/>
          <p:nvPr/>
        </p:nvSpPr>
        <p:spPr>
          <a:xfrm>
            <a:off x="7439858" y="2893048"/>
            <a:ext cx="1419633" cy="1419633"/>
          </a:xfrm>
          <a:prstGeom prst="ellipse">
            <a:avLst/>
          </a:prstGeom>
          <a:solidFill>
            <a:srgbClr val="18478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13" name="椭圆 12"/>
          <p:cNvSpPr/>
          <p:nvPr/>
        </p:nvSpPr>
        <p:spPr>
          <a:xfrm>
            <a:off x="5523626" y="980641"/>
            <a:ext cx="1419633" cy="1419633"/>
          </a:xfrm>
          <a:prstGeom prst="ellipse">
            <a:avLst/>
          </a:prstGeom>
          <a:solidFill>
            <a:srgbClr val="18478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14" name="椭圆 13"/>
          <p:cNvSpPr/>
          <p:nvPr/>
        </p:nvSpPr>
        <p:spPr>
          <a:xfrm>
            <a:off x="5523626" y="4836445"/>
            <a:ext cx="1419633" cy="1419633"/>
          </a:xfrm>
          <a:prstGeom prst="ellipse">
            <a:avLst/>
          </a:prstGeom>
          <a:solidFill>
            <a:srgbClr val="18478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19" name="椭圆 18"/>
          <p:cNvSpPr/>
          <p:nvPr/>
        </p:nvSpPr>
        <p:spPr>
          <a:xfrm>
            <a:off x="5452932" y="2809116"/>
            <a:ext cx="1662764" cy="1662764"/>
          </a:xfrm>
          <a:prstGeom prst="ellipse">
            <a:avLst/>
          </a:prstGeom>
          <a:solidFill>
            <a:srgbClr val="18478F"/>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20" name="Freeform 7"/>
          <p:cNvSpPr>
            <a:spLocks noEditPoints="1"/>
          </p:cNvSpPr>
          <p:nvPr/>
        </p:nvSpPr>
        <p:spPr bwMode="auto">
          <a:xfrm>
            <a:off x="5880767" y="3209080"/>
            <a:ext cx="807094" cy="787568"/>
          </a:xfrm>
          <a:custGeom>
            <a:avLst/>
            <a:gdLst>
              <a:gd name="T0" fmla="*/ 19 w 209"/>
              <a:gd name="T1" fmla="*/ 205 h 205"/>
              <a:gd name="T2" fmla="*/ 0 w 209"/>
              <a:gd name="T3" fmla="*/ 106 h 205"/>
              <a:gd name="T4" fmla="*/ 41 w 209"/>
              <a:gd name="T5" fmla="*/ 94 h 205"/>
              <a:gd name="T6" fmla="*/ 81 w 209"/>
              <a:gd name="T7" fmla="*/ 37 h 205"/>
              <a:gd name="T8" fmla="*/ 86 w 209"/>
              <a:gd name="T9" fmla="*/ 4 h 205"/>
              <a:gd name="T10" fmla="*/ 125 w 209"/>
              <a:gd name="T11" fmla="*/ 34 h 205"/>
              <a:gd name="T12" fmla="*/ 186 w 209"/>
              <a:gd name="T13" fmla="*/ 73 h 205"/>
              <a:gd name="T14" fmla="*/ 199 w 209"/>
              <a:gd name="T15" fmla="*/ 114 h 205"/>
              <a:gd name="T16" fmla="*/ 188 w 209"/>
              <a:gd name="T17" fmla="*/ 144 h 205"/>
              <a:gd name="T18" fmla="*/ 180 w 209"/>
              <a:gd name="T19" fmla="*/ 174 h 205"/>
              <a:gd name="T20" fmla="*/ 181 w 209"/>
              <a:gd name="T21" fmla="*/ 180 h 205"/>
              <a:gd name="T22" fmla="*/ 72 w 209"/>
              <a:gd name="T23" fmla="*/ 200 h 205"/>
              <a:gd name="T24" fmla="*/ 48 w 209"/>
              <a:gd name="T25" fmla="*/ 205 h 205"/>
              <a:gd name="T26" fmla="*/ 8 w 209"/>
              <a:gd name="T27" fmla="*/ 105 h 205"/>
              <a:gd name="T28" fmla="*/ 19 w 209"/>
              <a:gd name="T29" fmla="*/ 197 h 205"/>
              <a:gd name="T30" fmla="*/ 56 w 209"/>
              <a:gd name="T31" fmla="*/ 194 h 205"/>
              <a:gd name="T32" fmla="*/ 63 w 209"/>
              <a:gd name="T33" fmla="*/ 187 h 205"/>
              <a:gd name="T34" fmla="*/ 160 w 209"/>
              <a:gd name="T35" fmla="*/ 192 h 205"/>
              <a:gd name="T36" fmla="*/ 173 w 209"/>
              <a:gd name="T37" fmla="*/ 179 h 205"/>
              <a:gd name="T38" fmla="*/ 170 w 209"/>
              <a:gd name="T39" fmla="*/ 169 h 205"/>
              <a:gd name="T40" fmla="*/ 183 w 209"/>
              <a:gd name="T41" fmla="*/ 156 h 205"/>
              <a:gd name="T42" fmla="*/ 171 w 209"/>
              <a:gd name="T43" fmla="*/ 138 h 205"/>
              <a:gd name="T44" fmla="*/ 193 w 209"/>
              <a:gd name="T45" fmla="*/ 125 h 205"/>
              <a:gd name="T46" fmla="*/ 185 w 209"/>
              <a:gd name="T47" fmla="*/ 110 h 205"/>
              <a:gd name="T48" fmla="*/ 201 w 209"/>
              <a:gd name="T49" fmla="*/ 96 h 205"/>
              <a:gd name="T50" fmla="*/ 112 w 209"/>
              <a:gd name="T51" fmla="*/ 81 h 205"/>
              <a:gd name="T52" fmla="*/ 117 w 209"/>
              <a:gd name="T53" fmla="*/ 34 h 205"/>
              <a:gd name="T54" fmla="*/ 92 w 209"/>
              <a:gd name="T55" fmla="*/ 10 h 205"/>
              <a:gd name="T56" fmla="*/ 89 w 209"/>
              <a:gd name="T57" fmla="*/ 37 h 205"/>
              <a:gd name="T58" fmla="*/ 54 w 209"/>
              <a:gd name="T59" fmla="*/ 109 h 205"/>
              <a:gd name="T60" fmla="*/ 48 w 209"/>
              <a:gd name="T61" fmla="*/ 105 h 205"/>
              <a:gd name="T62" fmla="*/ 15 w 209"/>
              <a:gd name="T63" fmla="*/ 102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09" h="205">
                <a:moveTo>
                  <a:pt x="48" y="205"/>
                </a:moveTo>
                <a:cubicBezTo>
                  <a:pt x="19" y="205"/>
                  <a:pt x="19" y="205"/>
                  <a:pt x="19" y="205"/>
                </a:cubicBezTo>
                <a:cubicBezTo>
                  <a:pt x="15" y="205"/>
                  <a:pt x="4" y="205"/>
                  <a:pt x="4" y="194"/>
                </a:cubicBezTo>
                <a:cubicBezTo>
                  <a:pt x="0" y="106"/>
                  <a:pt x="0" y="106"/>
                  <a:pt x="0" y="106"/>
                </a:cubicBezTo>
                <a:cubicBezTo>
                  <a:pt x="0" y="94"/>
                  <a:pt x="11" y="94"/>
                  <a:pt x="15" y="94"/>
                </a:cubicBezTo>
                <a:cubicBezTo>
                  <a:pt x="41" y="94"/>
                  <a:pt x="41" y="94"/>
                  <a:pt x="41" y="94"/>
                </a:cubicBezTo>
                <a:cubicBezTo>
                  <a:pt x="44" y="94"/>
                  <a:pt x="51" y="94"/>
                  <a:pt x="54" y="100"/>
                </a:cubicBezTo>
                <a:cubicBezTo>
                  <a:pt x="69" y="87"/>
                  <a:pt x="81" y="47"/>
                  <a:pt x="81" y="37"/>
                </a:cubicBezTo>
                <a:cubicBezTo>
                  <a:pt x="81" y="35"/>
                  <a:pt x="81" y="33"/>
                  <a:pt x="81" y="31"/>
                </a:cubicBezTo>
                <a:cubicBezTo>
                  <a:pt x="81" y="21"/>
                  <a:pt x="80" y="10"/>
                  <a:pt x="86" y="4"/>
                </a:cubicBezTo>
                <a:cubicBezTo>
                  <a:pt x="89" y="1"/>
                  <a:pt x="92" y="0"/>
                  <a:pt x="96" y="0"/>
                </a:cubicBezTo>
                <a:cubicBezTo>
                  <a:pt x="113" y="0"/>
                  <a:pt x="123" y="17"/>
                  <a:pt x="125" y="34"/>
                </a:cubicBezTo>
                <a:cubicBezTo>
                  <a:pt x="126" y="52"/>
                  <a:pt x="126" y="65"/>
                  <a:pt x="124" y="73"/>
                </a:cubicBezTo>
                <a:cubicBezTo>
                  <a:pt x="186" y="73"/>
                  <a:pt x="186" y="73"/>
                  <a:pt x="186" y="73"/>
                </a:cubicBezTo>
                <a:cubicBezTo>
                  <a:pt x="199" y="73"/>
                  <a:pt x="209" y="83"/>
                  <a:pt x="209" y="95"/>
                </a:cubicBezTo>
                <a:cubicBezTo>
                  <a:pt x="209" y="103"/>
                  <a:pt x="205" y="110"/>
                  <a:pt x="199" y="114"/>
                </a:cubicBezTo>
                <a:cubicBezTo>
                  <a:pt x="200" y="117"/>
                  <a:pt x="201" y="121"/>
                  <a:pt x="201" y="124"/>
                </a:cubicBezTo>
                <a:cubicBezTo>
                  <a:pt x="201" y="133"/>
                  <a:pt x="196" y="141"/>
                  <a:pt x="188" y="144"/>
                </a:cubicBezTo>
                <a:cubicBezTo>
                  <a:pt x="190" y="148"/>
                  <a:pt x="191" y="151"/>
                  <a:pt x="191" y="155"/>
                </a:cubicBezTo>
                <a:cubicBezTo>
                  <a:pt x="191" y="163"/>
                  <a:pt x="187" y="170"/>
                  <a:pt x="180" y="174"/>
                </a:cubicBezTo>
                <a:cubicBezTo>
                  <a:pt x="180" y="175"/>
                  <a:pt x="181" y="177"/>
                  <a:pt x="181" y="179"/>
                </a:cubicBezTo>
                <a:cubicBezTo>
                  <a:pt x="181" y="180"/>
                  <a:pt x="181" y="180"/>
                  <a:pt x="181" y="180"/>
                </a:cubicBezTo>
                <a:cubicBezTo>
                  <a:pt x="181" y="191"/>
                  <a:pt x="171" y="200"/>
                  <a:pt x="160" y="200"/>
                </a:cubicBezTo>
                <a:cubicBezTo>
                  <a:pt x="72" y="200"/>
                  <a:pt x="72" y="200"/>
                  <a:pt x="72" y="200"/>
                </a:cubicBezTo>
                <a:cubicBezTo>
                  <a:pt x="69" y="200"/>
                  <a:pt x="66" y="199"/>
                  <a:pt x="63" y="198"/>
                </a:cubicBezTo>
                <a:cubicBezTo>
                  <a:pt x="61" y="205"/>
                  <a:pt x="52" y="205"/>
                  <a:pt x="48" y="205"/>
                </a:cubicBezTo>
                <a:moveTo>
                  <a:pt x="15" y="102"/>
                </a:moveTo>
                <a:cubicBezTo>
                  <a:pt x="8" y="102"/>
                  <a:pt x="8" y="104"/>
                  <a:pt x="8" y="105"/>
                </a:cubicBezTo>
                <a:cubicBezTo>
                  <a:pt x="12" y="194"/>
                  <a:pt x="12" y="194"/>
                  <a:pt x="12" y="194"/>
                </a:cubicBezTo>
                <a:cubicBezTo>
                  <a:pt x="12" y="196"/>
                  <a:pt x="12" y="197"/>
                  <a:pt x="19" y="197"/>
                </a:cubicBezTo>
                <a:cubicBezTo>
                  <a:pt x="48" y="197"/>
                  <a:pt x="48" y="197"/>
                  <a:pt x="48" y="197"/>
                </a:cubicBezTo>
                <a:cubicBezTo>
                  <a:pt x="56" y="197"/>
                  <a:pt x="56" y="196"/>
                  <a:pt x="56" y="194"/>
                </a:cubicBezTo>
                <a:cubicBezTo>
                  <a:pt x="56" y="180"/>
                  <a:pt x="56" y="180"/>
                  <a:pt x="56" y="180"/>
                </a:cubicBezTo>
                <a:cubicBezTo>
                  <a:pt x="63" y="187"/>
                  <a:pt x="63" y="187"/>
                  <a:pt x="63" y="187"/>
                </a:cubicBezTo>
                <a:cubicBezTo>
                  <a:pt x="65" y="190"/>
                  <a:pt x="69" y="192"/>
                  <a:pt x="72" y="192"/>
                </a:cubicBezTo>
                <a:cubicBezTo>
                  <a:pt x="160" y="192"/>
                  <a:pt x="160" y="192"/>
                  <a:pt x="160" y="192"/>
                </a:cubicBezTo>
                <a:cubicBezTo>
                  <a:pt x="167" y="192"/>
                  <a:pt x="173" y="186"/>
                  <a:pt x="173" y="180"/>
                </a:cubicBezTo>
                <a:cubicBezTo>
                  <a:pt x="173" y="179"/>
                  <a:pt x="173" y="179"/>
                  <a:pt x="173" y="179"/>
                </a:cubicBezTo>
                <a:cubicBezTo>
                  <a:pt x="173" y="177"/>
                  <a:pt x="172" y="175"/>
                  <a:pt x="171" y="173"/>
                </a:cubicBezTo>
                <a:cubicBezTo>
                  <a:pt x="170" y="169"/>
                  <a:pt x="170" y="169"/>
                  <a:pt x="170" y="169"/>
                </a:cubicBezTo>
                <a:cubicBezTo>
                  <a:pt x="174" y="168"/>
                  <a:pt x="174" y="168"/>
                  <a:pt x="174" y="168"/>
                </a:cubicBezTo>
                <a:cubicBezTo>
                  <a:pt x="179" y="166"/>
                  <a:pt x="183" y="161"/>
                  <a:pt x="183" y="156"/>
                </a:cubicBezTo>
                <a:cubicBezTo>
                  <a:pt x="183" y="151"/>
                  <a:pt x="181" y="147"/>
                  <a:pt x="178" y="144"/>
                </a:cubicBezTo>
                <a:cubicBezTo>
                  <a:pt x="171" y="138"/>
                  <a:pt x="171" y="138"/>
                  <a:pt x="171" y="138"/>
                </a:cubicBezTo>
                <a:cubicBezTo>
                  <a:pt x="181" y="137"/>
                  <a:pt x="181" y="137"/>
                  <a:pt x="181" y="137"/>
                </a:cubicBezTo>
                <a:cubicBezTo>
                  <a:pt x="188" y="137"/>
                  <a:pt x="193" y="132"/>
                  <a:pt x="193" y="125"/>
                </a:cubicBezTo>
                <a:cubicBezTo>
                  <a:pt x="193" y="121"/>
                  <a:pt x="192" y="117"/>
                  <a:pt x="189" y="114"/>
                </a:cubicBezTo>
                <a:cubicBezTo>
                  <a:pt x="185" y="110"/>
                  <a:pt x="185" y="110"/>
                  <a:pt x="185" y="110"/>
                </a:cubicBezTo>
                <a:cubicBezTo>
                  <a:pt x="191" y="108"/>
                  <a:pt x="191" y="108"/>
                  <a:pt x="191" y="108"/>
                </a:cubicBezTo>
                <a:cubicBezTo>
                  <a:pt x="197" y="106"/>
                  <a:pt x="201" y="101"/>
                  <a:pt x="201" y="96"/>
                </a:cubicBezTo>
                <a:cubicBezTo>
                  <a:pt x="201" y="87"/>
                  <a:pt x="194" y="81"/>
                  <a:pt x="186" y="81"/>
                </a:cubicBezTo>
                <a:cubicBezTo>
                  <a:pt x="112" y="81"/>
                  <a:pt x="112" y="81"/>
                  <a:pt x="112" y="81"/>
                </a:cubicBezTo>
                <a:cubicBezTo>
                  <a:pt x="115" y="75"/>
                  <a:pt x="115" y="75"/>
                  <a:pt x="115" y="75"/>
                </a:cubicBezTo>
                <a:cubicBezTo>
                  <a:pt x="116" y="72"/>
                  <a:pt x="119" y="63"/>
                  <a:pt x="117" y="34"/>
                </a:cubicBezTo>
                <a:cubicBezTo>
                  <a:pt x="116" y="24"/>
                  <a:pt x="110" y="8"/>
                  <a:pt x="96" y="8"/>
                </a:cubicBezTo>
                <a:cubicBezTo>
                  <a:pt x="94" y="8"/>
                  <a:pt x="92" y="9"/>
                  <a:pt x="92" y="10"/>
                </a:cubicBezTo>
                <a:cubicBezTo>
                  <a:pt x="88" y="13"/>
                  <a:pt x="89" y="23"/>
                  <a:pt x="89" y="30"/>
                </a:cubicBezTo>
                <a:cubicBezTo>
                  <a:pt x="89" y="33"/>
                  <a:pt x="89" y="35"/>
                  <a:pt x="89" y="37"/>
                </a:cubicBezTo>
                <a:cubicBezTo>
                  <a:pt x="89" y="50"/>
                  <a:pt x="74" y="99"/>
                  <a:pt x="55" y="109"/>
                </a:cubicBezTo>
                <a:cubicBezTo>
                  <a:pt x="54" y="109"/>
                  <a:pt x="54" y="109"/>
                  <a:pt x="54" y="109"/>
                </a:cubicBezTo>
                <a:cubicBezTo>
                  <a:pt x="48" y="109"/>
                  <a:pt x="48" y="109"/>
                  <a:pt x="48" y="109"/>
                </a:cubicBezTo>
                <a:cubicBezTo>
                  <a:pt x="48" y="105"/>
                  <a:pt x="48" y="105"/>
                  <a:pt x="48" y="105"/>
                </a:cubicBezTo>
                <a:cubicBezTo>
                  <a:pt x="48" y="104"/>
                  <a:pt x="48" y="102"/>
                  <a:pt x="41" y="102"/>
                </a:cubicBezTo>
                <a:lnTo>
                  <a:pt x="15" y="102"/>
                </a:lnTo>
                <a:close/>
              </a:path>
            </a:pathLst>
          </a:custGeom>
          <a:solidFill>
            <a:schemeClr val="bg1"/>
          </a:solidFill>
          <a:ln>
            <a:solidFill>
              <a:schemeClr val="bg1"/>
            </a:solidFill>
          </a:ln>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cs typeface="+mn-ea"/>
              <a:sym typeface="+mn-lt"/>
            </a:endParaRPr>
          </a:p>
        </p:txBody>
      </p:sp>
      <p:grpSp>
        <p:nvGrpSpPr>
          <p:cNvPr id="21" name="组合 20"/>
          <p:cNvGrpSpPr/>
          <p:nvPr/>
        </p:nvGrpSpPr>
        <p:grpSpPr>
          <a:xfrm>
            <a:off x="4059549" y="3275941"/>
            <a:ext cx="627396" cy="624924"/>
            <a:chOff x="4557733" y="2434359"/>
            <a:chExt cx="512624" cy="510606"/>
          </a:xfrm>
          <a:solidFill>
            <a:schemeClr val="bg1"/>
          </a:solidFill>
        </p:grpSpPr>
        <p:sp>
          <p:nvSpPr>
            <p:cNvPr id="22" name="Freeform 7"/>
            <p:cNvSpPr>
              <a:spLocks noEditPoints="1"/>
            </p:cNvSpPr>
            <p:nvPr/>
          </p:nvSpPr>
          <p:spPr bwMode="auto">
            <a:xfrm>
              <a:off x="4557733" y="2434359"/>
              <a:ext cx="512624" cy="510606"/>
            </a:xfrm>
            <a:custGeom>
              <a:avLst/>
              <a:gdLst>
                <a:gd name="T0" fmla="*/ 86 w 172"/>
                <a:gd name="T1" fmla="*/ 21 h 172"/>
                <a:gd name="T2" fmla="*/ 151 w 172"/>
                <a:gd name="T3" fmla="*/ 86 h 172"/>
                <a:gd name="T4" fmla="*/ 86 w 172"/>
                <a:gd name="T5" fmla="*/ 151 h 172"/>
                <a:gd name="T6" fmla="*/ 21 w 172"/>
                <a:gd name="T7" fmla="*/ 86 h 172"/>
                <a:gd name="T8" fmla="*/ 86 w 172"/>
                <a:gd name="T9" fmla="*/ 21 h 172"/>
                <a:gd name="T10" fmla="*/ 86 w 172"/>
                <a:gd name="T11" fmla="*/ 0 h 172"/>
                <a:gd name="T12" fmla="*/ 0 w 172"/>
                <a:gd name="T13" fmla="*/ 86 h 172"/>
                <a:gd name="T14" fmla="*/ 86 w 172"/>
                <a:gd name="T15" fmla="*/ 172 h 172"/>
                <a:gd name="T16" fmla="*/ 172 w 172"/>
                <a:gd name="T17" fmla="*/ 86 h 172"/>
                <a:gd name="T18" fmla="*/ 86 w 172"/>
                <a:gd name="T19" fmla="*/ 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2" h="172">
                  <a:moveTo>
                    <a:pt x="86" y="21"/>
                  </a:moveTo>
                  <a:cubicBezTo>
                    <a:pt x="122" y="21"/>
                    <a:pt x="151" y="50"/>
                    <a:pt x="151" y="86"/>
                  </a:cubicBezTo>
                  <a:cubicBezTo>
                    <a:pt x="151" y="122"/>
                    <a:pt x="122" y="151"/>
                    <a:pt x="86" y="151"/>
                  </a:cubicBezTo>
                  <a:cubicBezTo>
                    <a:pt x="50" y="151"/>
                    <a:pt x="21" y="122"/>
                    <a:pt x="21" y="86"/>
                  </a:cubicBezTo>
                  <a:cubicBezTo>
                    <a:pt x="21" y="50"/>
                    <a:pt x="50" y="21"/>
                    <a:pt x="86" y="21"/>
                  </a:cubicBezTo>
                  <a:moveTo>
                    <a:pt x="86" y="0"/>
                  </a:moveTo>
                  <a:cubicBezTo>
                    <a:pt x="38" y="0"/>
                    <a:pt x="0" y="38"/>
                    <a:pt x="0" y="86"/>
                  </a:cubicBezTo>
                  <a:cubicBezTo>
                    <a:pt x="0" y="134"/>
                    <a:pt x="38" y="172"/>
                    <a:pt x="86" y="172"/>
                  </a:cubicBezTo>
                  <a:cubicBezTo>
                    <a:pt x="134" y="172"/>
                    <a:pt x="172" y="134"/>
                    <a:pt x="172" y="86"/>
                  </a:cubicBezTo>
                  <a:cubicBezTo>
                    <a:pt x="172" y="38"/>
                    <a:pt x="134" y="0"/>
                    <a:pt x="8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23" name="Freeform 8"/>
            <p:cNvSpPr>
              <a:spLocks/>
            </p:cNvSpPr>
            <p:nvPr/>
          </p:nvSpPr>
          <p:spPr bwMode="auto">
            <a:xfrm>
              <a:off x="4781753" y="2529215"/>
              <a:ext cx="129165" cy="254294"/>
            </a:xfrm>
            <a:custGeom>
              <a:avLst/>
              <a:gdLst>
                <a:gd name="T0" fmla="*/ 33 w 44"/>
                <a:gd name="T1" fmla="*/ 86 h 86"/>
                <a:gd name="T2" fmla="*/ 25 w 44"/>
                <a:gd name="T3" fmla="*/ 83 h 86"/>
                <a:gd name="T4" fmla="*/ 3 w 44"/>
                <a:gd name="T5" fmla="*/ 62 h 86"/>
                <a:gd name="T6" fmla="*/ 0 w 44"/>
                <a:gd name="T7" fmla="*/ 54 h 86"/>
                <a:gd name="T8" fmla="*/ 0 w 44"/>
                <a:gd name="T9" fmla="*/ 54 h 86"/>
                <a:gd name="T10" fmla="*/ 0 w 44"/>
                <a:gd name="T11" fmla="*/ 54 h 86"/>
                <a:gd name="T12" fmla="*/ 0 w 44"/>
                <a:gd name="T13" fmla="*/ 11 h 86"/>
                <a:gd name="T14" fmla="*/ 11 w 44"/>
                <a:gd name="T15" fmla="*/ 0 h 86"/>
                <a:gd name="T16" fmla="*/ 22 w 44"/>
                <a:gd name="T17" fmla="*/ 11 h 86"/>
                <a:gd name="T18" fmla="*/ 22 w 44"/>
                <a:gd name="T19" fmla="*/ 50 h 86"/>
                <a:gd name="T20" fmla="*/ 40 w 44"/>
                <a:gd name="T21" fmla="*/ 68 h 86"/>
                <a:gd name="T22" fmla="*/ 40 w 44"/>
                <a:gd name="T23" fmla="*/ 83 h 86"/>
                <a:gd name="T24" fmla="*/ 33 w 44"/>
                <a:gd name="T25" fmla="*/ 8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6">
                  <a:moveTo>
                    <a:pt x="33" y="86"/>
                  </a:moveTo>
                  <a:cubicBezTo>
                    <a:pt x="30" y="86"/>
                    <a:pt x="27" y="85"/>
                    <a:pt x="25" y="83"/>
                  </a:cubicBezTo>
                  <a:cubicBezTo>
                    <a:pt x="3" y="62"/>
                    <a:pt x="3" y="62"/>
                    <a:pt x="3" y="62"/>
                  </a:cubicBezTo>
                  <a:cubicBezTo>
                    <a:pt x="1" y="60"/>
                    <a:pt x="0" y="57"/>
                    <a:pt x="0" y="54"/>
                  </a:cubicBezTo>
                  <a:cubicBezTo>
                    <a:pt x="0" y="54"/>
                    <a:pt x="0" y="54"/>
                    <a:pt x="0" y="54"/>
                  </a:cubicBezTo>
                  <a:cubicBezTo>
                    <a:pt x="0" y="54"/>
                    <a:pt x="0" y="54"/>
                    <a:pt x="0" y="54"/>
                  </a:cubicBezTo>
                  <a:cubicBezTo>
                    <a:pt x="0" y="11"/>
                    <a:pt x="0" y="11"/>
                    <a:pt x="0" y="11"/>
                  </a:cubicBezTo>
                  <a:cubicBezTo>
                    <a:pt x="0" y="5"/>
                    <a:pt x="5" y="0"/>
                    <a:pt x="11" y="0"/>
                  </a:cubicBezTo>
                  <a:cubicBezTo>
                    <a:pt x="17" y="0"/>
                    <a:pt x="22" y="5"/>
                    <a:pt x="22" y="11"/>
                  </a:cubicBezTo>
                  <a:cubicBezTo>
                    <a:pt x="22" y="50"/>
                    <a:pt x="22" y="50"/>
                    <a:pt x="22" y="50"/>
                  </a:cubicBezTo>
                  <a:cubicBezTo>
                    <a:pt x="40" y="68"/>
                    <a:pt x="40" y="68"/>
                    <a:pt x="40" y="68"/>
                  </a:cubicBezTo>
                  <a:cubicBezTo>
                    <a:pt x="44" y="72"/>
                    <a:pt x="44" y="79"/>
                    <a:pt x="40" y="83"/>
                  </a:cubicBezTo>
                  <a:cubicBezTo>
                    <a:pt x="38" y="85"/>
                    <a:pt x="35" y="86"/>
                    <a:pt x="33" y="8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cs typeface="+mn-ea"/>
                <a:sym typeface="+mn-lt"/>
              </a:endParaRPr>
            </a:p>
          </p:txBody>
        </p:sp>
      </p:grpSp>
      <p:grpSp>
        <p:nvGrpSpPr>
          <p:cNvPr id="28" name="组合 27"/>
          <p:cNvGrpSpPr/>
          <p:nvPr/>
        </p:nvGrpSpPr>
        <p:grpSpPr>
          <a:xfrm>
            <a:off x="5939340" y="1356016"/>
            <a:ext cx="574476" cy="552466"/>
            <a:chOff x="6159731" y="1864447"/>
            <a:chExt cx="469385" cy="451400"/>
          </a:xfrm>
          <a:solidFill>
            <a:schemeClr val="bg1"/>
          </a:solidFill>
        </p:grpSpPr>
        <p:sp>
          <p:nvSpPr>
            <p:cNvPr id="29" name="Oval 131"/>
            <p:cNvSpPr>
              <a:spLocks noChangeArrowheads="1"/>
            </p:cNvSpPr>
            <p:nvPr/>
          </p:nvSpPr>
          <p:spPr bwMode="auto">
            <a:xfrm>
              <a:off x="6288812" y="1864447"/>
              <a:ext cx="211223" cy="2139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800" dirty="0">
                <a:solidFill>
                  <a:prstClr val="black"/>
                </a:solidFill>
                <a:latin typeface="微软雅黑" panose="020B0503020204020204" pitchFamily="34" charset="-122"/>
                <a:ea typeface="微软雅黑" panose="020B0503020204020204" pitchFamily="34" charset="-122"/>
                <a:cs typeface="+mn-ea"/>
                <a:sym typeface="+mn-lt"/>
              </a:endParaRPr>
            </a:p>
          </p:txBody>
        </p:sp>
        <p:sp>
          <p:nvSpPr>
            <p:cNvPr id="30" name="Freeform 134"/>
            <p:cNvSpPr>
              <a:spLocks/>
            </p:cNvSpPr>
            <p:nvPr/>
          </p:nvSpPr>
          <p:spPr bwMode="auto">
            <a:xfrm>
              <a:off x="6159731" y="2111736"/>
              <a:ext cx="469385" cy="204111"/>
            </a:xfrm>
            <a:custGeom>
              <a:avLst/>
              <a:gdLst>
                <a:gd name="T0" fmla="*/ 35 w 200"/>
                <a:gd name="T1" fmla="*/ 87 h 87"/>
                <a:gd name="T2" fmla="*/ 35 w 200"/>
                <a:gd name="T3" fmla="*/ 72 h 87"/>
                <a:gd name="T4" fmla="*/ 46 w 200"/>
                <a:gd name="T5" fmla="*/ 72 h 87"/>
                <a:gd name="T6" fmla="*/ 46 w 200"/>
                <a:gd name="T7" fmla="*/ 87 h 87"/>
                <a:gd name="T8" fmla="*/ 155 w 200"/>
                <a:gd name="T9" fmla="*/ 87 h 87"/>
                <a:gd name="T10" fmla="*/ 155 w 200"/>
                <a:gd name="T11" fmla="*/ 72 h 87"/>
                <a:gd name="T12" fmla="*/ 166 w 200"/>
                <a:gd name="T13" fmla="*/ 72 h 87"/>
                <a:gd name="T14" fmla="*/ 166 w 200"/>
                <a:gd name="T15" fmla="*/ 87 h 87"/>
                <a:gd name="T16" fmla="*/ 199 w 200"/>
                <a:gd name="T17" fmla="*/ 87 h 87"/>
                <a:gd name="T18" fmla="*/ 200 w 200"/>
                <a:gd name="T19" fmla="*/ 43 h 87"/>
                <a:gd name="T20" fmla="*/ 156 w 200"/>
                <a:gd name="T21" fmla="*/ 0 h 87"/>
                <a:gd name="T22" fmla="*/ 156 w 200"/>
                <a:gd name="T23" fmla="*/ 0 h 87"/>
                <a:gd name="T24" fmla="*/ 156 w 200"/>
                <a:gd name="T25" fmla="*/ 0 h 87"/>
                <a:gd name="T26" fmla="*/ 140 w 200"/>
                <a:gd name="T27" fmla="*/ 0 h 87"/>
                <a:gd name="T28" fmla="*/ 100 w 200"/>
                <a:gd name="T29" fmla="*/ 80 h 87"/>
                <a:gd name="T30" fmla="*/ 60 w 200"/>
                <a:gd name="T31" fmla="*/ 0 h 87"/>
                <a:gd name="T32" fmla="*/ 45 w 200"/>
                <a:gd name="T33" fmla="*/ 0 h 87"/>
                <a:gd name="T34" fmla="*/ 45 w 200"/>
                <a:gd name="T35" fmla="*/ 0 h 87"/>
                <a:gd name="T36" fmla="*/ 44 w 200"/>
                <a:gd name="T37" fmla="*/ 0 h 87"/>
                <a:gd name="T38" fmla="*/ 1 w 200"/>
                <a:gd name="T39" fmla="*/ 43 h 87"/>
                <a:gd name="T40" fmla="*/ 0 w 200"/>
                <a:gd name="T41" fmla="*/ 87 h 87"/>
                <a:gd name="T42" fmla="*/ 35 w 200"/>
                <a:gd name="T43"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00" h="87">
                  <a:moveTo>
                    <a:pt x="35" y="87"/>
                  </a:moveTo>
                  <a:cubicBezTo>
                    <a:pt x="35" y="72"/>
                    <a:pt x="35" y="72"/>
                    <a:pt x="35" y="72"/>
                  </a:cubicBezTo>
                  <a:cubicBezTo>
                    <a:pt x="46" y="72"/>
                    <a:pt x="46" y="72"/>
                    <a:pt x="46" y="72"/>
                  </a:cubicBezTo>
                  <a:cubicBezTo>
                    <a:pt x="46" y="87"/>
                    <a:pt x="46" y="87"/>
                    <a:pt x="46" y="87"/>
                  </a:cubicBezTo>
                  <a:cubicBezTo>
                    <a:pt x="155" y="87"/>
                    <a:pt x="155" y="87"/>
                    <a:pt x="155" y="87"/>
                  </a:cubicBezTo>
                  <a:cubicBezTo>
                    <a:pt x="155" y="72"/>
                    <a:pt x="155" y="72"/>
                    <a:pt x="155" y="72"/>
                  </a:cubicBezTo>
                  <a:cubicBezTo>
                    <a:pt x="166" y="72"/>
                    <a:pt x="166" y="72"/>
                    <a:pt x="166" y="72"/>
                  </a:cubicBezTo>
                  <a:cubicBezTo>
                    <a:pt x="166" y="87"/>
                    <a:pt x="166" y="87"/>
                    <a:pt x="166" y="87"/>
                  </a:cubicBezTo>
                  <a:cubicBezTo>
                    <a:pt x="199" y="87"/>
                    <a:pt x="199" y="87"/>
                    <a:pt x="199" y="87"/>
                  </a:cubicBezTo>
                  <a:cubicBezTo>
                    <a:pt x="199" y="47"/>
                    <a:pt x="200" y="43"/>
                    <a:pt x="200" y="43"/>
                  </a:cubicBezTo>
                  <a:cubicBezTo>
                    <a:pt x="200" y="19"/>
                    <a:pt x="180" y="0"/>
                    <a:pt x="156" y="0"/>
                  </a:cubicBezTo>
                  <a:cubicBezTo>
                    <a:pt x="156" y="0"/>
                    <a:pt x="156" y="0"/>
                    <a:pt x="156" y="0"/>
                  </a:cubicBezTo>
                  <a:cubicBezTo>
                    <a:pt x="156" y="0"/>
                    <a:pt x="156" y="0"/>
                    <a:pt x="156" y="0"/>
                  </a:cubicBezTo>
                  <a:cubicBezTo>
                    <a:pt x="140" y="0"/>
                    <a:pt x="140" y="0"/>
                    <a:pt x="140" y="0"/>
                  </a:cubicBezTo>
                  <a:cubicBezTo>
                    <a:pt x="100" y="80"/>
                    <a:pt x="100" y="80"/>
                    <a:pt x="100" y="80"/>
                  </a:cubicBezTo>
                  <a:cubicBezTo>
                    <a:pt x="60" y="0"/>
                    <a:pt x="60" y="0"/>
                    <a:pt x="60" y="0"/>
                  </a:cubicBezTo>
                  <a:cubicBezTo>
                    <a:pt x="45" y="0"/>
                    <a:pt x="45" y="0"/>
                    <a:pt x="45" y="0"/>
                  </a:cubicBezTo>
                  <a:cubicBezTo>
                    <a:pt x="45" y="0"/>
                    <a:pt x="45" y="0"/>
                    <a:pt x="45" y="0"/>
                  </a:cubicBezTo>
                  <a:cubicBezTo>
                    <a:pt x="45" y="0"/>
                    <a:pt x="44" y="0"/>
                    <a:pt x="44" y="0"/>
                  </a:cubicBezTo>
                  <a:cubicBezTo>
                    <a:pt x="20" y="0"/>
                    <a:pt x="1" y="19"/>
                    <a:pt x="1" y="43"/>
                  </a:cubicBezTo>
                  <a:cubicBezTo>
                    <a:pt x="1" y="43"/>
                    <a:pt x="0" y="47"/>
                    <a:pt x="0" y="87"/>
                  </a:cubicBezTo>
                  <a:lnTo>
                    <a:pt x="35" y="8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800" dirty="0">
                <a:solidFill>
                  <a:prstClr val="black"/>
                </a:solidFill>
                <a:latin typeface="微软雅黑" panose="020B0503020204020204" pitchFamily="34" charset="-122"/>
                <a:ea typeface="微软雅黑" panose="020B0503020204020204" pitchFamily="34" charset="-122"/>
                <a:cs typeface="+mn-ea"/>
                <a:sym typeface="+mn-lt"/>
              </a:endParaRPr>
            </a:p>
          </p:txBody>
        </p:sp>
      </p:grpSp>
      <p:grpSp>
        <p:nvGrpSpPr>
          <p:cNvPr id="31" name="组合 30"/>
          <p:cNvGrpSpPr/>
          <p:nvPr/>
        </p:nvGrpSpPr>
        <p:grpSpPr>
          <a:xfrm>
            <a:off x="5939340" y="5272269"/>
            <a:ext cx="519302" cy="450063"/>
            <a:chOff x="7090992" y="4839631"/>
            <a:chExt cx="424306" cy="367732"/>
          </a:xfrm>
          <a:solidFill>
            <a:schemeClr val="bg1"/>
          </a:solidFill>
        </p:grpSpPr>
        <p:sp>
          <p:nvSpPr>
            <p:cNvPr id="32" name="Freeform 19"/>
            <p:cNvSpPr>
              <a:spLocks/>
            </p:cNvSpPr>
            <p:nvPr/>
          </p:nvSpPr>
          <p:spPr bwMode="auto">
            <a:xfrm>
              <a:off x="7156995" y="4994536"/>
              <a:ext cx="86882" cy="152885"/>
            </a:xfrm>
            <a:custGeom>
              <a:avLst/>
              <a:gdLst>
                <a:gd name="T0" fmla="*/ 4 w 54"/>
                <a:gd name="T1" fmla="*/ 95 h 95"/>
                <a:gd name="T2" fmla="*/ 49 w 54"/>
                <a:gd name="T3" fmla="*/ 95 h 95"/>
                <a:gd name="T4" fmla="*/ 54 w 54"/>
                <a:gd name="T5" fmla="*/ 90 h 95"/>
                <a:gd name="T6" fmla="*/ 54 w 54"/>
                <a:gd name="T7" fmla="*/ 4 h 95"/>
                <a:gd name="T8" fmla="*/ 49 w 54"/>
                <a:gd name="T9" fmla="*/ 0 h 95"/>
                <a:gd name="T10" fmla="*/ 4 w 54"/>
                <a:gd name="T11" fmla="*/ 0 h 95"/>
                <a:gd name="T12" fmla="*/ 0 w 54"/>
                <a:gd name="T13" fmla="*/ 4 h 95"/>
                <a:gd name="T14" fmla="*/ 0 w 54"/>
                <a:gd name="T15" fmla="*/ 90 h 95"/>
                <a:gd name="T16" fmla="*/ 4 w 54"/>
                <a:gd name="T17" fmla="*/ 95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95">
                  <a:moveTo>
                    <a:pt x="4" y="95"/>
                  </a:moveTo>
                  <a:cubicBezTo>
                    <a:pt x="49" y="95"/>
                    <a:pt x="49" y="95"/>
                    <a:pt x="49" y="95"/>
                  </a:cubicBezTo>
                  <a:cubicBezTo>
                    <a:pt x="52" y="95"/>
                    <a:pt x="54" y="93"/>
                    <a:pt x="54" y="90"/>
                  </a:cubicBezTo>
                  <a:cubicBezTo>
                    <a:pt x="54" y="4"/>
                    <a:pt x="54" y="4"/>
                    <a:pt x="54" y="4"/>
                  </a:cubicBezTo>
                  <a:cubicBezTo>
                    <a:pt x="54" y="2"/>
                    <a:pt x="52" y="0"/>
                    <a:pt x="49" y="0"/>
                  </a:cubicBezTo>
                  <a:cubicBezTo>
                    <a:pt x="4" y="0"/>
                    <a:pt x="4" y="0"/>
                    <a:pt x="4" y="0"/>
                  </a:cubicBezTo>
                  <a:cubicBezTo>
                    <a:pt x="2" y="0"/>
                    <a:pt x="0" y="2"/>
                    <a:pt x="0" y="4"/>
                  </a:cubicBezTo>
                  <a:cubicBezTo>
                    <a:pt x="0" y="90"/>
                    <a:pt x="0" y="90"/>
                    <a:pt x="0" y="90"/>
                  </a:cubicBezTo>
                  <a:cubicBezTo>
                    <a:pt x="0" y="93"/>
                    <a:pt x="2" y="95"/>
                    <a:pt x="4" y="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00" dirty="0">
                <a:solidFill>
                  <a:prstClr val="black"/>
                </a:solidFill>
                <a:latin typeface="微软雅黑" panose="020B0503020204020204" pitchFamily="34" charset="-122"/>
                <a:ea typeface="微软雅黑" panose="020B0503020204020204" pitchFamily="34" charset="-122"/>
                <a:cs typeface="+mn-ea"/>
                <a:sym typeface="+mn-lt"/>
              </a:endParaRPr>
            </a:p>
          </p:txBody>
        </p:sp>
        <p:sp>
          <p:nvSpPr>
            <p:cNvPr id="33" name="Freeform 20"/>
            <p:cNvSpPr>
              <a:spLocks/>
            </p:cNvSpPr>
            <p:nvPr/>
          </p:nvSpPr>
          <p:spPr bwMode="auto">
            <a:xfrm>
              <a:off x="7282266" y="4937962"/>
              <a:ext cx="86882" cy="209459"/>
            </a:xfrm>
            <a:custGeom>
              <a:avLst/>
              <a:gdLst>
                <a:gd name="T0" fmla="*/ 5 w 54"/>
                <a:gd name="T1" fmla="*/ 130 h 130"/>
                <a:gd name="T2" fmla="*/ 50 w 54"/>
                <a:gd name="T3" fmla="*/ 130 h 130"/>
                <a:gd name="T4" fmla="*/ 54 w 54"/>
                <a:gd name="T5" fmla="*/ 125 h 130"/>
                <a:gd name="T6" fmla="*/ 54 w 54"/>
                <a:gd name="T7" fmla="*/ 5 h 130"/>
                <a:gd name="T8" fmla="*/ 50 w 54"/>
                <a:gd name="T9" fmla="*/ 0 h 130"/>
                <a:gd name="T10" fmla="*/ 5 w 54"/>
                <a:gd name="T11" fmla="*/ 0 h 130"/>
                <a:gd name="T12" fmla="*/ 0 w 54"/>
                <a:gd name="T13" fmla="*/ 5 h 130"/>
                <a:gd name="T14" fmla="*/ 0 w 54"/>
                <a:gd name="T15" fmla="*/ 125 h 130"/>
                <a:gd name="T16" fmla="*/ 5 w 54"/>
                <a:gd name="T17" fmla="*/ 13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130">
                  <a:moveTo>
                    <a:pt x="5" y="130"/>
                  </a:moveTo>
                  <a:cubicBezTo>
                    <a:pt x="50" y="130"/>
                    <a:pt x="50" y="130"/>
                    <a:pt x="50" y="130"/>
                  </a:cubicBezTo>
                  <a:cubicBezTo>
                    <a:pt x="52" y="130"/>
                    <a:pt x="54" y="128"/>
                    <a:pt x="54" y="125"/>
                  </a:cubicBezTo>
                  <a:cubicBezTo>
                    <a:pt x="54" y="5"/>
                    <a:pt x="54" y="5"/>
                    <a:pt x="54" y="5"/>
                  </a:cubicBezTo>
                  <a:cubicBezTo>
                    <a:pt x="54" y="2"/>
                    <a:pt x="52" y="0"/>
                    <a:pt x="50" y="0"/>
                  </a:cubicBezTo>
                  <a:cubicBezTo>
                    <a:pt x="5" y="0"/>
                    <a:pt x="5" y="0"/>
                    <a:pt x="5" y="0"/>
                  </a:cubicBezTo>
                  <a:cubicBezTo>
                    <a:pt x="2" y="0"/>
                    <a:pt x="0" y="2"/>
                    <a:pt x="0" y="5"/>
                  </a:cubicBezTo>
                  <a:cubicBezTo>
                    <a:pt x="0" y="125"/>
                    <a:pt x="0" y="125"/>
                    <a:pt x="0" y="125"/>
                  </a:cubicBezTo>
                  <a:cubicBezTo>
                    <a:pt x="0" y="128"/>
                    <a:pt x="2" y="130"/>
                    <a:pt x="5" y="1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00" dirty="0">
                <a:solidFill>
                  <a:prstClr val="black"/>
                </a:solidFill>
                <a:latin typeface="微软雅黑" panose="020B0503020204020204" pitchFamily="34" charset="-122"/>
                <a:ea typeface="微软雅黑" panose="020B0503020204020204" pitchFamily="34" charset="-122"/>
                <a:cs typeface="+mn-ea"/>
                <a:sym typeface="+mn-lt"/>
              </a:endParaRPr>
            </a:p>
          </p:txBody>
        </p:sp>
        <p:sp>
          <p:nvSpPr>
            <p:cNvPr id="34" name="Freeform 21"/>
            <p:cNvSpPr>
              <a:spLocks/>
            </p:cNvSpPr>
            <p:nvPr/>
          </p:nvSpPr>
          <p:spPr bwMode="auto">
            <a:xfrm>
              <a:off x="7408885" y="4891491"/>
              <a:ext cx="86882" cy="255931"/>
            </a:xfrm>
            <a:custGeom>
              <a:avLst/>
              <a:gdLst>
                <a:gd name="T0" fmla="*/ 4 w 54"/>
                <a:gd name="T1" fmla="*/ 159 h 159"/>
                <a:gd name="T2" fmla="*/ 49 w 54"/>
                <a:gd name="T3" fmla="*/ 159 h 159"/>
                <a:gd name="T4" fmla="*/ 54 w 54"/>
                <a:gd name="T5" fmla="*/ 154 h 159"/>
                <a:gd name="T6" fmla="*/ 54 w 54"/>
                <a:gd name="T7" fmla="*/ 5 h 159"/>
                <a:gd name="T8" fmla="*/ 49 w 54"/>
                <a:gd name="T9" fmla="*/ 0 h 159"/>
                <a:gd name="T10" fmla="*/ 4 w 54"/>
                <a:gd name="T11" fmla="*/ 0 h 159"/>
                <a:gd name="T12" fmla="*/ 0 w 54"/>
                <a:gd name="T13" fmla="*/ 5 h 159"/>
                <a:gd name="T14" fmla="*/ 0 w 54"/>
                <a:gd name="T15" fmla="*/ 154 h 159"/>
                <a:gd name="T16" fmla="*/ 4 w 54"/>
                <a:gd name="T17" fmla="*/ 159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159">
                  <a:moveTo>
                    <a:pt x="4" y="159"/>
                  </a:moveTo>
                  <a:cubicBezTo>
                    <a:pt x="49" y="159"/>
                    <a:pt x="49" y="159"/>
                    <a:pt x="49" y="159"/>
                  </a:cubicBezTo>
                  <a:cubicBezTo>
                    <a:pt x="52" y="159"/>
                    <a:pt x="54" y="157"/>
                    <a:pt x="54" y="154"/>
                  </a:cubicBezTo>
                  <a:cubicBezTo>
                    <a:pt x="54" y="5"/>
                    <a:pt x="54" y="5"/>
                    <a:pt x="54" y="5"/>
                  </a:cubicBezTo>
                  <a:cubicBezTo>
                    <a:pt x="54" y="2"/>
                    <a:pt x="52" y="0"/>
                    <a:pt x="49" y="0"/>
                  </a:cubicBezTo>
                  <a:cubicBezTo>
                    <a:pt x="4" y="0"/>
                    <a:pt x="4" y="0"/>
                    <a:pt x="4" y="0"/>
                  </a:cubicBezTo>
                  <a:cubicBezTo>
                    <a:pt x="2" y="0"/>
                    <a:pt x="0" y="2"/>
                    <a:pt x="0" y="5"/>
                  </a:cubicBezTo>
                  <a:cubicBezTo>
                    <a:pt x="0" y="154"/>
                    <a:pt x="0" y="154"/>
                    <a:pt x="0" y="154"/>
                  </a:cubicBezTo>
                  <a:cubicBezTo>
                    <a:pt x="0" y="157"/>
                    <a:pt x="2" y="159"/>
                    <a:pt x="4" y="1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00" dirty="0">
                <a:solidFill>
                  <a:prstClr val="black"/>
                </a:solidFill>
                <a:latin typeface="微软雅黑" panose="020B0503020204020204" pitchFamily="34" charset="-122"/>
                <a:ea typeface="微软雅黑" panose="020B0503020204020204" pitchFamily="34" charset="-122"/>
                <a:cs typeface="+mn-ea"/>
                <a:sym typeface="+mn-lt"/>
              </a:endParaRPr>
            </a:p>
          </p:txBody>
        </p:sp>
        <p:sp>
          <p:nvSpPr>
            <p:cNvPr id="35" name="Freeform 22"/>
            <p:cNvSpPr>
              <a:spLocks/>
            </p:cNvSpPr>
            <p:nvPr/>
          </p:nvSpPr>
          <p:spPr bwMode="auto">
            <a:xfrm>
              <a:off x="7090992" y="4839631"/>
              <a:ext cx="424306" cy="367732"/>
            </a:xfrm>
            <a:custGeom>
              <a:avLst/>
              <a:gdLst>
                <a:gd name="T0" fmla="*/ 253 w 264"/>
                <a:gd name="T1" fmla="*/ 206 h 228"/>
                <a:gd name="T2" fmla="*/ 23 w 264"/>
                <a:gd name="T3" fmla="*/ 206 h 228"/>
                <a:gd name="T4" fmla="*/ 22 w 264"/>
                <a:gd name="T5" fmla="*/ 206 h 228"/>
                <a:gd name="T6" fmla="*/ 22 w 264"/>
                <a:gd name="T7" fmla="*/ 11 h 228"/>
                <a:gd name="T8" fmla="*/ 11 w 264"/>
                <a:gd name="T9" fmla="*/ 0 h 228"/>
                <a:gd name="T10" fmla="*/ 0 w 264"/>
                <a:gd name="T11" fmla="*/ 11 h 228"/>
                <a:gd name="T12" fmla="*/ 0 w 264"/>
                <a:gd name="T13" fmla="*/ 206 h 228"/>
                <a:gd name="T14" fmla="*/ 23 w 264"/>
                <a:gd name="T15" fmla="*/ 228 h 228"/>
                <a:gd name="T16" fmla="*/ 253 w 264"/>
                <a:gd name="T17" fmla="*/ 228 h 228"/>
                <a:gd name="T18" fmla="*/ 264 w 264"/>
                <a:gd name="T19" fmla="*/ 217 h 228"/>
                <a:gd name="T20" fmla="*/ 253 w 264"/>
                <a:gd name="T21" fmla="*/ 206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4" h="228">
                  <a:moveTo>
                    <a:pt x="253" y="206"/>
                  </a:moveTo>
                  <a:cubicBezTo>
                    <a:pt x="23" y="206"/>
                    <a:pt x="23" y="206"/>
                    <a:pt x="23" y="206"/>
                  </a:cubicBezTo>
                  <a:cubicBezTo>
                    <a:pt x="22" y="206"/>
                    <a:pt x="22" y="206"/>
                    <a:pt x="22" y="206"/>
                  </a:cubicBezTo>
                  <a:cubicBezTo>
                    <a:pt x="22" y="11"/>
                    <a:pt x="22" y="11"/>
                    <a:pt x="22" y="11"/>
                  </a:cubicBezTo>
                  <a:cubicBezTo>
                    <a:pt x="22" y="5"/>
                    <a:pt x="17" y="0"/>
                    <a:pt x="11" y="0"/>
                  </a:cubicBezTo>
                  <a:cubicBezTo>
                    <a:pt x="5" y="0"/>
                    <a:pt x="0" y="5"/>
                    <a:pt x="0" y="11"/>
                  </a:cubicBezTo>
                  <a:cubicBezTo>
                    <a:pt x="0" y="206"/>
                    <a:pt x="0" y="206"/>
                    <a:pt x="0" y="206"/>
                  </a:cubicBezTo>
                  <a:cubicBezTo>
                    <a:pt x="0" y="218"/>
                    <a:pt x="10" y="228"/>
                    <a:pt x="23" y="228"/>
                  </a:cubicBezTo>
                  <a:cubicBezTo>
                    <a:pt x="253" y="228"/>
                    <a:pt x="253" y="228"/>
                    <a:pt x="253" y="228"/>
                  </a:cubicBezTo>
                  <a:cubicBezTo>
                    <a:pt x="259" y="228"/>
                    <a:pt x="264" y="223"/>
                    <a:pt x="264" y="217"/>
                  </a:cubicBezTo>
                  <a:cubicBezTo>
                    <a:pt x="264" y="211"/>
                    <a:pt x="259" y="206"/>
                    <a:pt x="253" y="20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00" dirty="0">
                <a:solidFill>
                  <a:prstClr val="black"/>
                </a:solidFill>
                <a:latin typeface="微软雅黑" panose="020B0503020204020204" pitchFamily="34" charset="-122"/>
                <a:ea typeface="微软雅黑" panose="020B0503020204020204" pitchFamily="34" charset="-122"/>
                <a:cs typeface="+mn-ea"/>
                <a:sym typeface="+mn-lt"/>
              </a:endParaRPr>
            </a:p>
          </p:txBody>
        </p:sp>
      </p:grpSp>
      <p:grpSp>
        <p:nvGrpSpPr>
          <p:cNvPr id="36" name="组合 35"/>
          <p:cNvGrpSpPr/>
          <p:nvPr/>
        </p:nvGrpSpPr>
        <p:grpSpPr>
          <a:xfrm>
            <a:off x="7890684" y="3319480"/>
            <a:ext cx="478012" cy="473085"/>
            <a:chOff x="4270293" y="4090633"/>
            <a:chExt cx="390570" cy="386543"/>
          </a:xfrm>
          <a:solidFill>
            <a:schemeClr val="bg1"/>
          </a:solidFill>
        </p:grpSpPr>
        <p:sp>
          <p:nvSpPr>
            <p:cNvPr id="37" name="Freeform 136"/>
            <p:cNvSpPr>
              <a:spLocks/>
            </p:cNvSpPr>
            <p:nvPr/>
          </p:nvSpPr>
          <p:spPr bwMode="auto">
            <a:xfrm>
              <a:off x="4270293" y="4307258"/>
              <a:ext cx="390570" cy="169918"/>
            </a:xfrm>
            <a:custGeom>
              <a:avLst/>
              <a:gdLst>
                <a:gd name="T0" fmla="*/ 103 w 205"/>
                <a:gd name="T1" fmla="*/ 19 h 89"/>
                <a:gd name="T2" fmla="*/ 47 w 205"/>
                <a:gd name="T3" fmla="*/ 0 h 89"/>
                <a:gd name="T4" fmla="*/ 0 w 205"/>
                <a:gd name="T5" fmla="*/ 0 h 89"/>
                <a:gd name="T6" fmla="*/ 0 w 205"/>
                <a:gd name="T7" fmla="*/ 67 h 89"/>
                <a:gd name="T8" fmla="*/ 22 w 205"/>
                <a:gd name="T9" fmla="*/ 89 h 89"/>
                <a:gd name="T10" fmla="*/ 183 w 205"/>
                <a:gd name="T11" fmla="*/ 89 h 89"/>
                <a:gd name="T12" fmla="*/ 205 w 205"/>
                <a:gd name="T13" fmla="*/ 67 h 89"/>
                <a:gd name="T14" fmla="*/ 205 w 205"/>
                <a:gd name="T15" fmla="*/ 0 h 89"/>
                <a:gd name="T16" fmla="*/ 158 w 205"/>
                <a:gd name="T17" fmla="*/ 0 h 89"/>
                <a:gd name="T18" fmla="*/ 103 w 205"/>
                <a:gd name="T19" fmla="*/ 1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5" h="89">
                  <a:moveTo>
                    <a:pt x="103" y="19"/>
                  </a:moveTo>
                  <a:cubicBezTo>
                    <a:pt x="82" y="19"/>
                    <a:pt x="62" y="12"/>
                    <a:pt x="47" y="0"/>
                  </a:cubicBezTo>
                  <a:cubicBezTo>
                    <a:pt x="0" y="0"/>
                    <a:pt x="0" y="0"/>
                    <a:pt x="0" y="0"/>
                  </a:cubicBezTo>
                  <a:cubicBezTo>
                    <a:pt x="0" y="67"/>
                    <a:pt x="0" y="67"/>
                    <a:pt x="0" y="67"/>
                  </a:cubicBezTo>
                  <a:cubicBezTo>
                    <a:pt x="0" y="79"/>
                    <a:pt x="10" y="89"/>
                    <a:pt x="22" y="89"/>
                  </a:cubicBezTo>
                  <a:cubicBezTo>
                    <a:pt x="183" y="89"/>
                    <a:pt x="183" y="89"/>
                    <a:pt x="183" y="89"/>
                  </a:cubicBezTo>
                  <a:cubicBezTo>
                    <a:pt x="195" y="89"/>
                    <a:pt x="205" y="79"/>
                    <a:pt x="205" y="67"/>
                  </a:cubicBezTo>
                  <a:cubicBezTo>
                    <a:pt x="205" y="0"/>
                    <a:pt x="205" y="0"/>
                    <a:pt x="205" y="0"/>
                  </a:cubicBezTo>
                  <a:cubicBezTo>
                    <a:pt x="158" y="0"/>
                    <a:pt x="158" y="0"/>
                    <a:pt x="158" y="0"/>
                  </a:cubicBezTo>
                  <a:cubicBezTo>
                    <a:pt x="143" y="12"/>
                    <a:pt x="124" y="19"/>
                    <a:pt x="103"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00" dirty="0">
                <a:solidFill>
                  <a:prstClr val="black"/>
                </a:solidFill>
                <a:latin typeface="微软雅黑" panose="020B0503020204020204" pitchFamily="34" charset="-122"/>
                <a:ea typeface="微软雅黑" panose="020B0503020204020204" pitchFamily="34" charset="-122"/>
                <a:cs typeface="+mn-ea"/>
                <a:sym typeface="+mn-lt"/>
              </a:endParaRPr>
            </a:p>
          </p:txBody>
        </p:sp>
        <p:sp>
          <p:nvSpPr>
            <p:cNvPr id="38" name="Freeform 137"/>
            <p:cNvSpPr>
              <a:spLocks noEditPoints="1"/>
            </p:cNvSpPr>
            <p:nvPr/>
          </p:nvSpPr>
          <p:spPr bwMode="auto">
            <a:xfrm>
              <a:off x="4270293" y="4090633"/>
              <a:ext cx="390570" cy="224678"/>
            </a:xfrm>
            <a:custGeom>
              <a:avLst/>
              <a:gdLst>
                <a:gd name="T0" fmla="*/ 183 w 205"/>
                <a:gd name="T1" fmla="*/ 42 h 118"/>
                <a:gd name="T2" fmla="*/ 180 w 205"/>
                <a:gd name="T3" fmla="*/ 42 h 118"/>
                <a:gd name="T4" fmla="*/ 154 w 205"/>
                <a:gd name="T5" fmla="*/ 42 h 118"/>
                <a:gd name="T6" fmla="*/ 154 w 205"/>
                <a:gd name="T7" fmla="*/ 22 h 118"/>
                <a:gd name="T8" fmla="*/ 132 w 205"/>
                <a:gd name="T9" fmla="*/ 0 h 118"/>
                <a:gd name="T10" fmla="*/ 73 w 205"/>
                <a:gd name="T11" fmla="*/ 0 h 118"/>
                <a:gd name="T12" fmla="*/ 51 w 205"/>
                <a:gd name="T13" fmla="*/ 22 h 118"/>
                <a:gd name="T14" fmla="*/ 51 w 205"/>
                <a:gd name="T15" fmla="*/ 42 h 118"/>
                <a:gd name="T16" fmla="*/ 25 w 205"/>
                <a:gd name="T17" fmla="*/ 42 h 118"/>
                <a:gd name="T18" fmla="*/ 22 w 205"/>
                <a:gd name="T19" fmla="*/ 42 h 118"/>
                <a:gd name="T20" fmla="*/ 0 w 205"/>
                <a:gd name="T21" fmla="*/ 64 h 118"/>
                <a:gd name="T22" fmla="*/ 0 w 205"/>
                <a:gd name="T23" fmla="*/ 101 h 118"/>
                <a:gd name="T24" fmla="*/ 54 w 205"/>
                <a:gd name="T25" fmla="*/ 101 h 118"/>
                <a:gd name="T26" fmla="*/ 103 w 205"/>
                <a:gd name="T27" fmla="*/ 118 h 118"/>
                <a:gd name="T28" fmla="*/ 151 w 205"/>
                <a:gd name="T29" fmla="*/ 101 h 118"/>
                <a:gd name="T30" fmla="*/ 205 w 205"/>
                <a:gd name="T31" fmla="*/ 101 h 118"/>
                <a:gd name="T32" fmla="*/ 205 w 205"/>
                <a:gd name="T33" fmla="*/ 64 h 118"/>
                <a:gd name="T34" fmla="*/ 183 w 205"/>
                <a:gd name="T35" fmla="*/ 42 h 118"/>
                <a:gd name="T36" fmla="*/ 67 w 205"/>
                <a:gd name="T37" fmla="*/ 26 h 118"/>
                <a:gd name="T38" fmla="*/ 67 w 205"/>
                <a:gd name="T39" fmla="*/ 22 h 118"/>
                <a:gd name="T40" fmla="*/ 73 w 205"/>
                <a:gd name="T41" fmla="*/ 17 h 118"/>
                <a:gd name="T42" fmla="*/ 132 w 205"/>
                <a:gd name="T43" fmla="*/ 17 h 118"/>
                <a:gd name="T44" fmla="*/ 138 w 205"/>
                <a:gd name="T45" fmla="*/ 22 h 118"/>
                <a:gd name="T46" fmla="*/ 138 w 205"/>
                <a:gd name="T47" fmla="*/ 26 h 118"/>
                <a:gd name="T48" fmla="*/ 138 w 205"/>
                <a:gd name="T49" fmla="*/ 42 h 118"/>
                <a:gd name="T50" fmla="*/ 67 w 205"/>
                <a:gd name="T51" fmla="*/ 42 h 118"/>
                <a:gd name="T52" fmla="*/ 67 w 205"/>
                <a:gd name="T53" fmla="*/ 26 h 118"/>
                <a:gd name="T54" fmla="*/ 101 w 205"/>
                <a:gd name="T55" fmla="*/ 101 h 118"/>
                <a:gd name="T56" fmla="*/ 85 w 205"/>
                <a:gd name="T57" fmla="*/ 86 h 118"/>
                <a:gd name="T58" fmla="*/ 101 w 205"/>
                <a:gd name="T59" fmla="*/ 70 h 118"/>
                <a:gd name="T60" fmla="*/ 117 w 205"/>
                <a:gd name="T61" fmla="*/ 86 h 118"/>
                <a:gd name="T62" fmla="*/ 101 w 205"/>
                <a:gd name="T63" fmla="*/ 101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05" h="118">
                  <a:moveTo>
                    <a:pt x="183" y="42"/>
                  </a:moveTo>
                  <a:cubicBezTo>
                    <a:pt x="180" y="42"/>
                    <a:pt x="180" y="42"/>
                    <a:pt x="180" y="42"/>
                  </a:cubicBezTo>
                  <a:cubicBezTo>
                    <a:pt x="154" y="42"/>
                    <a:pt x="154" y="42"/>
                    <a:pt x="154" y="42"/>
                  </a:cubicBezTo>
                  <a:cubicBezTo>
                    <a:pt x="154" y="22"/>
                    <a:pt x="154" y="22"/>
                    <a:pt x="154" y="22"/>
                  </a:cubicBezTo>
                  <a:cubicBezTo>
                    <a:pt x="154" y="10"/>
                    <a:pt x="144" y="0"/>
                    <a:pt x="132" y="0"/>
                  </a:cubicBezTo>
                  <a:cubicBezTo>
                    <a:pt x="73" y="0"/>
                    <a:pt x="73" y="0"/>
                    <a:pt x="73" y="0"/>
                  </a:cubicBezTo>
                  <a:cubicBezTo>
                    <a:pt x="61" y="0"/>
                    <a:pt x="51" y="10"/>
                    <a:pt x="51" y="22"/>
                  </a:cubicBezTo>
                  <a:cubicBezTo>
                    <a:pt x="51" y="42"/>
                    <a:pt x="51" y="42"/>
                    <a:pt x="51" y="42"/>
                  </a:cubicBezTo>
                  <a:cubicBezTo>
                    <a:pt x="25" y="42"/>
                    <a:pt x="25" y="42"/>
                    <a:pt x="25" y="42"/>
                  </a:cubicBezTo>
                  <a:cubicBezTo>
                    <a:pt x="22" y="42"/>
                    <a:pt x="22" y="42"/>
                    <a:pt x="22" y="42"/>
                  </a:cubicBezTo>
                  <a:cubicBezTo>
                    <a:pt x="10" y="42"/>
                    <a:pt x="0" y="52"/>
                    <a:pt x="0" y="64"/>
                  </a:cubicBezTo>
                  <a:cubicBezTo>
                    <a:pt x="0" y="101"/>
                    <a:pt x="0" y="101"/>
                    <a:pt x="0" y="101"/>
                  </a:cubicBezTo>
                  <a:cubicBezTo>
                    <a:pt x="54" y="101"/>
                    <a:pt x="54" y="101"/>
                    <a:pt x="54" y="101"/>
                  </a:cubicBezTo>
                  <a:cubicBezTo>
                    <a:pt x="67" y="112"/>
                    <a:pt x="84" y="118"/>
                    <a:pt x="103" y="118"/>
                  </a:cubicBezTo>
                  <a:cubicBezTo>
                    <a:pt x="121" y="118"/>
                    <a:pt x="138" y="112"/>
                    <a:pt x="151" y="101"/>
                  </a:cubicBezTo>
                  <a:cubicBezTo>
                    <a:pt x="205" y="101"/>
                    <a:pt x="205" y="101"/>
                    <a:pt x="205" y="101"/>
                  </a:cubicBezTo>
                  <a:cubicBezTo>
                    <a:pt x="205" y="64"/>
                    <a:pt x="205" y="64"/>
                    <a:pt x="205" y="64"/>
                  </a:cubicBezTo>
                  <a:cubicBezTo>
                    <a:pt x="205" y="52"/>
                    <a:pt x="195" y="42"/>
                    <a:pt x="183" y="42"/>
                  </a:cubicBezTo>
                  <a:close/>
                  <a:moveTo>
                    <a:pt x="67" y="26"/>
                  </a:moveTo>
                  <a:cubicBezTo>
                    <a:pt x="67" y="22"/>
                    <a:pt x="67" y="22"/>
                    <a:pt x="67" y="22"/>
                  </a:cubicBezTo>
                  <a:cubicBezTo>
                    <a:pt x="67" y="19"/>
                    <a:pt x="70" y="17"/>
                    <a:pt x="73" y="17"/>
                  </a:cubicBezTo>
                  <a:cubicBezTo>
                    <a:pt x="132" y="17"/>
                    <a:pt x="132" y="17"/>
                    <a:pt x="132" y="17"/>
                  </a:cubicBezTo>
                  <a:cubicBezTo>
                    <a:pt x="135" y="17"/>
                    <a:pt x="138" y="19"/>
                    <a:pt x="138" y="22"/>
                  </a:cubicBezTo>
                  <a:cubicBezTo>
                    <a:pt x="138" y="26"/>
                    <a:pt x="138" y="26"/>
                    <a:pt x="138" y="26"/>
                  </a:cubicBezTo>
                  <a:cubicBezTo>
                    <a:pt x="138" y="42"/>
                    <a:pt x="138" y="42"/>
                    <a:pt x="138" y="42"/>
                  </a:cubicBezTo>
                  <a:cubicBezTo>
                    <a:pt x="67" y="42"/>
                    <a:pt x="67" y="42"/>
                    <a:pt x="67" y="42"/>
                  </a:cubicBezTo>
                  <a:lnTo>
                    <a:pt x="67" y="26"/>
                  </a:lnTo>
                  <a:close/>
                  <a:moveTo>
                    <a:pt x="101" y="101"/>
                  </a:moveTo>
                  <a:cubicBezTo>
                    <a:pt x="92" y="101"/>
                    <a:pt x="85" y="94"/>
                    <a:pt x="85" y="86"/>
                  </a:cubicBezTo>
                  <a:cubicBezTo>
                    <a:pt x="85" y="77"/>
                    <a:pt x="92" y="70"/>
                    <a:pt x="101" y="70"/>
                  </a:cubicBezTo>
                  <a:cubicBezTo>
                    <a:pt x="110" y="70"/>
                    <a:pt x="117" y="77"/>
                    <a:pt x="117" y="86"/>
                  </a:cubicBezTo>
                  <a:cubicBezTo>
                    <a:pt x="117" y="94"/>
                    <a:pt x="110" y="101"/>
                    <a:pt x="101"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00" dirty="0">
                <a:solidFill>
                  <a:prstClr val="black"/>
                </a:solidFill>
                <a:latin typeface="微软雅黑" panose="020B0503020204020204" pitchFamily="34" charset="-122"/>
                <a:ea typeface="微软雅黑" panose="020B0503020204020204" pitchFamily="34" charset="-122"/>
                <a:cs typeface="+mn-ea"/>
                <a:sym typeface="+mn-lt"/>
              </a:endParaRPr>
            </a:p>
          </p:txBody>
        </p:sp>
      </p:grpSp>
      <p:sp>
        <p:nvSpPr>
          <p:cNvPr id="39" name="Rectangle 89" descr="e7d195523061f1c0205959036996ad55c215b892a7aac5c0B9ADEF7896FB48F2EF97163A2DE1401E1875DEDC438B7864AD24CA23553DBBBD975DAF4CAD4A2592689FFB6CEE59FFA55B2702D0E5EE29CDDE744B5A58D848E290B0F3363EEEFF85AEACDB2C4783B3CFD20D9E72AC2F528B09A88B84C6E73CDEC5D6CB26D43C2398027A14BE9DBFE415"/>
          <p:cNvSpPr/>
          <p:nvPr/>
        </p:nvSpPr>
        <p:spPr>
          <a:xfrm>
            <a:off x="7624745" y="1396422"/>
            <a:ext cx="3202851" cy="1412694"/>
          </a:xfrm>
          <a:prstGeom prst="rect">
            <a:avLst/>
          </a:prstGeom>
        </p:spPr>
        <p:txBody>
          <a:bodyPr wrap="square">
            <a:spAutoFit/>
          </a:bodyPr>
          <a:lstStyle/>
          <a:p>
            <a:pPr>
              <a:lnSpc>
                <a:spcPct val="130000"/>
              </a:lnSpc>
              <a:spcBef>
                <a:spcPct val="0"/>
              </a:spcBef>
            </a:pPr>
            <a:r>
              <a:rPr lang="zh-CN" altLang="en-US" sz="2400" dirty="0">
                <a:solidFill>
                  <a:srgbClr val="18478F"/>
                </a:solidFill>
                <a:latin typeface="微软雅黑" panose="020B0503020204020204" pitchFamily="34" charset="-122"/>
                <a:ea typeface="微软雅黑" panose="020B0503020204020204" pitchFamily="34" charset="-122"/>
                <a:cs typeface="+mn-ea"/>
                <a:sym typeface="+mn-lt"/>
              </a:rPr>
              <a:t>基于偏振的</a:t>
            </a:r>
            <a:r>
              <a:rPr lang="zh-CN" altLang="en-US" sz="2400" dirty="0" smtClean="0">
                <a:solidFill>
                  <a:srgbClr val="18478F"/>
                </a:solidFill>
                <a:latin typeface="微软雅黑" panose="020B0503020204020204" pitchFamily="34" charset="-122"/>
                <a:ea typeface="微软雅黑" panose="020B0503020204020204" pitchFamily="34" charset="-122"/>
                <a:cs typeface="+mn-ea"/>
                <a:sym typeface="+mn-lt"/>
              </a:rPr>
              <a:t>方法</a:t>
            </a:r>
            <a:endParaRPr lang="en-US" altLang="zh-CN" sz="2400" dirty="0">
              <a:solidFill>
                <a:srgbClr val="18478F"/>
              </a:solidFill>
              <a:latin typeface="微软雅黑" panose="020B0503020204020204" pitchFamily="34" charset="-122"/>
              <a:ea typeface="微软雅黑" panose="020B0503020204020204" pitchFamily="34" charset="-122"/>
              <a:cs typeface="+mn-ea"/>
              <a:sym typeface="+mn-lt"/>
            </a:endParaRPr>
          </a:p>
          <a:p>
            <a:pPr>
              <a:lnSpc>
                <a:spcPct val="130000"/>
              </a:lnSpc>
              <a:spcBef>
                <a:spcPct val="0"/>
              </a:spcBef>
            </a:pPr>
            <a:r>
              <a:rPr lang="zh-CN" altLang="en-US" sz="1400" dirty="0" smtClean="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通过</a:t>
            </a: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旋转固定在相机上的偏振滤光镜</a:t>
            </a:r>
            <a:r>
              <a:rPr lang="zh-CN" altLang="en-US" sz="1400" dirty="0" smtClean="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获得的不同</a:t>
            </a: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偏振度</a:t>
            </a:r>
            <a:r>
              <a:rPr lang="zh-CN" altLang="en-US" sz="1400" dirty="0" smtClean="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捕获同</a:t>
            </a: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一场景的几个图像</a:t>
            </a:r>
            <a:endPar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
        <p:nvSpPr>
          <p:cNvPr id="40" name="Rectangle 89" descr="e7d195523061f1c0205959036996ad55c215b892a7aac5c0B9ADEF7896FB48F2EF97163A2DE1401E1875DEDC438B7864AD24CA23553DBBBD975DAF4CAD4A2592689FFB6CEE59FFA55B2702D0E5EE29CDDE744B5A58D848E290B0F3363EEEFF85AEACDB2C4783B3CFD20D9E72AC2F528B09A88B84C6E73CDEC5D6CB26D43C2398027A14BE9DBFE415"/>
          <p:cNvSpPr/>
          <p:nvPr/>
        </p:nvSpPr>
        <p:spPr>
          <a:xfrm>
            <a:off x="2501118" y="1425392"/>
            <a:ext cx="3200079" cy="1452705"/>
          </a:xfrm>
          <a:prstGeom prst="rect">
            <a:avLst/>
          </a:prstGeom>
        </p:spPr>
        <p:txBody>
          <a:bodyPr wrap="square">
            <a:spAutoFit/>
          </a:bodyPr>
          <a:lstStyle/>
          <a:p>
            <a:pPr>
              <a:lnSpc>
                <a:spcPct val="130000"/>
              </a:lnSpc>
              <a:spcBef>
                <a:spcPct val="0"/>
              </a:spcBef>
            </a:pPr>
            <a:r>
              <a:rPr lang="zh-CN" altLang="en-US" sz="2400" dirty="0" smtClean="0">
                <a:solidFill>
                  <a:srgbClr val="18478F"/>
                </a:solidFill>
                <a:latin typeface="微软雅黑" panose="020B0503020204020204" pitchFamily="34" charset="-122"/>
                <a:ea typeface="微软雅黑" panose="020B0503020204020204" pitchFamily="34" charset="-122"/>
                <a:cs typeface="+mn-ea"/>
                <a:sym typeface="+mn-lt"/>
              </a:rPr>
              <a:t>专门</a:t>
            </a:r>
            <a:r>
              <a:rPr lang="zh-CN" altLang="en-US" sz="2400" dirty="0">
                <a:solidFill>
                  <a:srgbClr val="18478F"/>
                </a:solidFill>
                <a:latin typeface="微软雅黑" panose="020B0503020204020204" pitchFamily="34" charset="-122"/>
                <a:ea typeface="微软雅黑" panose="020B0503020204020204" pitchFamily="34" charset="-122"/>
                <a:cs typeface="+mn-ea"/>
                <a:sym typeface="+mn-lt"/>
              </a:rPr>
              <a:t>硬件</a:t>
            </a:r>
            <a:endParaRPr lang="en-US" altLang="zh-CN" sz="2400" dirty="0">
              <a:solidFill>
                <a:srgbClr val="18478F"/>
              </a:solidFill>
              <a:latin typeface="微软雅黑" panose="020B0503020204020204" pitchFamily="34" charset="-122"/>
              <a:ea typeface="微软雅黑" panose="020B0503020204020204" pitchFamily="34" charset="-122"/>
              <a:cs typeface="+mn-ea"/>
              <a:sym typeface="+mn-lt"/>
            </a:endParaRPr>
          </a:p>
          <a:p>
            <a:pPr>
              <a:lnSpc>
                <a:spcPct val="130000"/>
              </a:lnSpc>
              <a:spcBef>
                <a:spcPct val="0"/>
              </a:spcBef>
            </a:pP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使用光学</a:t>
            </a:r>
            <a:r>
              <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a:t>
            </a: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激光传感技术来</a:t>
            </a:r>
            <a:r>
              <a:rPr lang="zh-CN" altLang="en-US" sz="1400" dirty="0" smtClean="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捕获</a:t>
            </a: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浑浊</a:t>
            </a:r>
            <a:r>
              <a:rPr lang="zh-CN" altLang="en-US" sz="1400" dirty="0" smtClean="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的</a:t>
            </a: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水下图像</a:t>
            </a:r>
            <a:endPar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a:p>
            <a:pPr algn="r">
              <a:lnSpc>
                <a:spcPct val="130000"/>
              </a:lnSpc>
              <a:spcBef>
                <a:spcPct val="0"/>
              </a:spcBef>
            </a:pPr>
            <a:endParaRPr lang="en-US" altLang="zh-CN" sz="1600" dirty="0">
              <a:solidFill>
                <a:srgbClr val="18478F"/>
              </a:solidFill>
              <a:latin typeface="微软雅黑" panose="020B0503020204020204" pitchFamily="34" charset="-122"/>
              <a:ea typeface="微软雅黑" panose="020B0503020204020204" pitchFamily="34" charset="-122"/>
              <a:cs typeface="+mn-ea"/>
              <a:sym typeface="+mn-lt"/>
            </a:endParaRPr>
          </a:p>
        </p:txBody>
      </p:sp>
      <p:sp>
        <p:nvSpPr>
          <p:cNvPr id="41" name="Rectangle 89" descr="e7d195523061f1c0205959036996ad55c215b892a7aac5c0B9ADEF7896FB48F2EF97163A2DE1401E1875DEDC438B7864AD24CA23553DBBBD975DAF4CAD4A2592689FFB6CEE59FFA55B2702D0E5EE29CDDE744B5A58D848E290B0F3363EEEFF85AEACDB2C4783B3CFD20D9E72AC2F528B09A88B84C6E73CDEC5D6CB26D43C2398027A14BE9DBFE415"/>
          <p:cNvSpPr/>
          <p:nvPr/>
        </p:nvSpPr>
        <p:spPr>
          <a:xfrm>
            <a:off x="7420735" y="4831997"/>
            <a:ext cx="3202851" cy="1005788"/>
          </a:xfrm>
          <a:prstGeom prst="rect">
            <a:avLst/>
          </a:prstGeom>
        </p:spPr>
        <p:txBody>
          <a:bodyPr wrap="square">
            <a:spAutoFit/>
          </a:bodyPr>
          <a:lstStyle/>
          <a:p>
            <a:pPr>
              <a:lnSpc>
                <a:spcPct val="130000"/>
              </a:lnSpc>
              <a:spcBef>
                <a:spcPct val="0"/>
              </a:spcBef>
            </a:pPr>
            <a:r>
              <a:rPr lang="zh-CN" altLang="zh-CN" sz="2400" dirty="0">
                <a:solidFill>
                  <a:srgbClr val="18478F"/>
                </a:solidFill>
                <a:latin typeface="微软雅黑" panose="020B0503020204020204" pitchFamily="34" charset="-122"/>
                <a:ea typeface="微软雅黑" panose="020B0503020204020204" pitchFamily="34" charset="-122"/>
                <a:cs typeface="+mn-ea"/>
              </a:rPr>
              <a:t>利用光</a:t>
            </a:r>
            <a:r>
              <a:rPr lang="zh-CN" altLang="zh-CN" sz="2400" dirty="0">
                <a:solidFill>
                  <a:srgbClr val="18478F"/>
                </a:solidFill>
                <a:latin typeface="微软雅黑" panose="020B0503020204020204" pitchFamily="34" charset="-122"/>
                <a:ea typeface="微软雅黑" panose="020B0503020204020204" pitchFamily="34" charset="-122"/>
                <a:cs typeface="+mn-ea"/>
              </a:rPr>
              <a:t>在雾中和水下传播之间的相似之处</a:t>
            </a:r>
            <a:endParaRPr lang="en-US" altLang="zh-CN" sz="2400" dirty="0">
              <a:solidFill>
                <a:srgbClr val="18478F"/>
              </a:solidFill>
              <a:latin typeface="微软雅黑" panose="020B0503020204020204" pitchFamily="34" charset="-122"/>
              <a:ea typeface="微软雅黑" panose="020B0503020204020204" pitchFamily="34" charset="-122"/>
              <a:cs typeface="+mn-ea"/>
              <a:sym typeface="+mn-lt"/>
            </a:endParaRPr>
          </a:p>
        </p:txBody>
      </p:sp>
      <p:sp>
        <p:nvSpPr>
          <p:cNvPr id="42" name="Rectangle 89" descr="e7d195523061f1c0205959036996ad55c215b892a7aac5c0B9ADEF7896FB48F2EF97163A2DE1401E1875DEDC438B7864AD24CA23553DBBBD975DAF4CAD4A2592689FFB6CEE59FFA55B2702D0E5EE29CDDE744B5A58D848E290B0F3363EEEFF85AEACDB2C4783B3CFD20D9E72AC2F528B09A88B84C6E73CDEC5D6CB26D43C2398027A14BE9DBFE415"/>
          <p:cNvSpPr/>
          <p:nvPr/>
        </p:nvSpPr>
        <p:spPr>
          <a:xfrm>
            <a:off x="2434287" y="4745971"/>
            <a:ext cx="2739154" cy="1052596"/>
          </a:xfrm>
          <a:prstGeom prst="rect">
            <a:avLst/>
          </a:prstGeom>
        </p:spPr>
        <p:txBody>
          <a:bodyPr wrap="square">
            <a:spAutoFit/>
          </a:bodyPr>
          <a:lstStyle/>
          <a:p>
            <a:pPr>
              <a:lnSpc>
                <a:spcPct val="130000"/>
              </a:lnSpc>
              <a:spcBef>
                <a:spcPct val="0"/>
              </a:spcBef>
            </a:pPr>
            <a:r>
              <a:rPr lang="zh-CN" altLang="en-US" sz="2400" dirty="0">
                <a:solidFill>
                  <a:srgbClr val="18478F"/>
                </a:solidFill>
                <a:latin typeface="微软雅黑" panose="020B0503020204020204" pitchFamily="34" charset="-122"/>
                <a:ea typeface="微软雅黑" panose="020B0503020204020204" pitchFamily="34" charset="-122"/>
                <a:cs typeface="+mn-ea"/>
                <a:sym typeface="+mn-lt"/>
              </a:rPr>
              <a:t>多个图像或和</a:t>
            </a:r>
            <a:r>
              <a:rPr lang="zh-CN" altLang="en-US" sz="2400" dirty="0" smtClean="0">
                <a:solidFill>
                  <a:srgbClr val="18478F"/>
                </a:solidFill>
                <a:latin typeface="微软雅黑" panose="020B0503020204020204" pitchFamily="34" charset="-122"/>
                <a:ea typeface="微软雅黑" panose="020B0503020204020204" pitchFamily="34" charset="-122"/>
                <a:cs typeface="+mn-ea"/>
                <a:sym typeface="+mn-lt"/>
              </a:rPr>
              <a:t>场景粗略近似</a:t>
            </a:r>
            <a:r>
              <a:rPr lang="zh-CN" altLang="en-US" sz="2400" dirty="0">
                <a:solidFill>
                  <a:srgbClr val="18478F"/>
                </a:solidFill>
                <a:latin typeface="微软雅黑" panose="020B0503020204020204" pitchFamily="34" charset="-122"/>
                <a:ea typeface="微软雅黑" panose="020B0503020204020204" pitchFamily="34" charset="-122"/>
                <a:cs typeface="+mn-ea"/>
                <a:sym typeface="+mn-lt"/>
              </a:rPr>
              <a:t>的</a:t>
            </a:r>
            <a:r>
              <a:rPr lang="zh-CN" altLang="en-US" sz="2400" dirty="0">
                <a:solidFill>
                  <a:srgbClr val="18478F"/>
                </a:solidFill>
                <a:latin typeface="微软雅黑" panose="020B0503020204020204" pitchFamily="34" charset="-122"/>
                <a:ea typeface="微软雅黑" panose="020B0503020204020204" pitchFamily="34" charset="-122"/>
                <a:cs typeface="+mn-ea"/>
                <a:sym typeface="+mn-lt"/>
              </a:rPr>
              <a:t>模型</a:t>
            </a:r>
            <a:endParaRPr lang="en-US" altLang="zh-CN" sz="2400" dirty="0">
              <a:solidFill>
                <a:srgbClr val="18478F"/>
              </a:solidFill>
              <a:latin typeface="微软雅黑" panose="020B0503020204020204" pitchFamily="34" charset="-122"/>
              <a:ea typeface="微软雅黑" panose="020B0503020204020204" pitchFamily="34" charset="-122"/>
              <a:cs typeface="+mn-ea"/>
              <a:sym typeface="+mn-lt"/>
            </a:endParaRPr>
          </a:p>
        </p:txBody>
      </p:sp>
      <p:sp>
        <p:nvSpPr>
          <p:cNvPr id="50" name="矩形 49"/>
          <p:cNvSpPr/>
          <p:nvPr/>
        </p:nvSpPr>
        <p:spPr>
          <a:xfrm rot="13500000">
            <a:off x="1338014" y="553189"/>
            <a:ext cx="291422" cy="291423"/>
          </a:xfrm>
          <a:prstGeom prst="rect">
            <a:avLst/>
          </a:prstGeom>
          <a:solidFill>
            <a:srgbClr val="18478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51" name="矩形 50"/>
          <p:cNvSpPr/>
          <p:nvPr/>
        </p:nvSpPr>
        <p:spPr>
          <a:xfrm rot="13500000">
            <a:off x="1591471" y="587059"/>
            <a:ext cx="223681" cy="223682"/>
          </a:xfrm>
          <a:prstGeom prst="rect">
            <a:avLst/>
          </a:prstGeom>
          <a:solidFill>
            <a:srgbClr val="18478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cs typeface="+mn-ea"/>
              <a:sym typeface="+mn-lt"/>
            </a:endParaRPr>
          </a:p>
        </p:txBody>
      </p:sp>
      <p:grpSp>
        <p:nvGrpSpPr>
          <p:cNvPr id="52" name="组合 51"/>
          <p:cNvGrpSpPr/>
          <p:nvPr/>
        </p:nvGrpSpPr>
        <p:grpSpPr>
          <a:xfrm>
            <a:off x="1935444" y="393958"/>
            <a:ext cx="3705496" cy="592217"/>
            <a:chOff x="330188" y="329522"/>
            <a:chExt cx="3705496" cy="592217"/>
          </a:xfrm>
        </p:grpSpPr>
        <p:sp>
          <p:nvSpPr>
            <p:cNvPr id="53" name="TextBox 62"/>
            <p:cNvSpPr txBox="1"/>
            <p:nvPr/>
          </p:nvSpPr>
          <p:spPr>
            <a:xfrm>
              <a:off x="361533" y="660129"/>
              <a:ext cx="3674151" cy="261610"/>
            </a:xfrm>
            <a:prstGeom prst="rect">
              <a:avLst/>
            </a:prstGeom>
            <a:noFill/>
            <a:effectLst/>
          </p:spPr>
          <p:txBody>
            <a:bodyPr wrap="square" rtlCol="0">
              <a:spAutoFit/>
            </a:bodyPr>
            <a:lstStyle/>
            <a:p>
              <a:r>
                <a:rPr lang="en-US" altLang="zh-CN" sz="1100" dirty="0">
                  <a:solidFill>
                    <a:prstClr val="black">
                      <a:lumMod val="50000"/>
                      <a:lumOff val="50000"/>
                    </a:prstClr>
                  </a:solidFill>
                  <a:latin typeface="微软雅黑" panose="020B0503020204020204" pitchFamily="34" charset="-122"/>
                  <a:ea typeface="微软雅黑" panose="020B0503020204020204" pitchFamily="34" charset="-122"/>
                  <a:cs typeface="+mn-ea"/>
                  <a:sym typeface="+mn-lt"/>
                </a:rPr>
                <a:t>We provide the best way to  your business.</a:t>
              </a:r>
            </a:p>
          </p:txBody>
        </p:sp>
        <p:sp>
          <p:nvSpPr>
            <p:cNvPr id="54" name="矩形 53"/>
            <p:cNvSpPr/>
            <p:nvPr/>
          </p:nvSpPr>
          <p:spPr>
            <a:xfrm>
              <a:off x="330188" y="329522"/>
              <a:ext cx="2973537" cy="461665"/>
            </a:xfrm>
            <a:prstGeom prst="rect">
              <a:avLst/>
            </a:prstGeom>
          </p:spPr>
          <p:txBody>
            <a:bodyPr wrap="square">
              <a:spAutoFit/>
            </a:bodyPr>
            <a:lstStyle/>
            <a:p>
              <a:r>
                <a:rPr lang="zh-CN" altLang="en-US" sz="2400" dirty="0" smtClean="0">
                  <a:solidFill>
                    <a:srgbClr val="18478F"/>
                  </a:solidFill>
                  <a:latin typeface="微软雅黑" panose="020B0503020204020204" pitchFamily="34" charset="-122"/>
                  <a:ea typeface="微软雅黑" panose="020B0503020204020204" pitchFamily="34" charset="-122"/>
                  <a:cs typeface="+mn-ea"/>
                  <a:sym typeface="+mn-lt"/>
                </a:rPr>
                <a:t>前期经验</a:t>
              </a:r>
              <a:endParaRPr lang="en-US" altLang="zh-CN" sz="2400" dirty="0">
                <a:solidFill>
                  <a:srgbClr val="18478F"/>
                </a:solidFill>
                <a:latin typeface="微软雅黑" panose="020B0503020204020204" pitchFamily="34" charset="-122"/>
                <a:ea typeface="微软雅黑" panose="020B0503020204020204" pitchFamily="34" charset="-122"/>
                <a:cs typeface="+mn-ea"/>
                <a:sym typeface="+mn-lt"/>
              </a:endParaRPr>
            </a:p>
          </p:txBody>
        </p:sp>
      </p:grpSp>
      <p:sp>
        <p:nvSpPr>
          <p:cNvPr id="55" name="圆角矩形 54"/>
          <p:cNvSpPr/>
          <p:nvPr/>
        </p:nvSpPr>
        <p:spPr>
          <a:xfrm rot="2700000">
            <a:off x="451479" y="347642"/>
            <a:ext cx="702516" cy="702516"/>
          </a:xfrm>
          <a:prstGeom prst="roundRect">
            <a:avLst/>
          </a:prstGeom>
          <a:gradFill>
            <a:gsLst>
              <a:gs pos="0">
                <a:srgbClr val="FFFFFF"/>
              </a:gs>
              <a:gs pos="100000">
                <a:schemeClr val="bg1">
                  <a:lumMod val="95000"/>
                </a:schemeClr>
              </a:gs>
            </a:gsLst>
            <a:lin ang="15000000" scaled="0"/>
          </a:gradFill>
          <a:ln w="25400">
            <a:gradFill>
              <a:gsLst>
                <a:gs pos="0">
                  <a:schemeClr val="bg1"/>
                </a:gs>
                <a:gs pos="100000">
                  <a:schemeClr val="bg1">
                    <a:lumMod val="95000"/>
                  </a:schemeClr>
                </a:gs>
              </a:gsLst>
              <a:lin ang="5400000" scaled="1"/>
            </a:gradFill>
          </a:ln>
          <a:effectLst>
            <a:outerShdw blurRad="63500" sx="103000" sy="103000" algn="ctr"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56" name="矩形 55"/>
          <p:cNvSpPr/>
          <p:nvPr/>
        </p:nvSpPr>
        <p:spPr>
          <a:xfrm>
            <a:off x="486854" y="399268"/>
            <a:ext cx="665567" cy="584775"/>
          </a:xfrm>
          <a:prstGeom prst="rect">
            <a:avLst/>
          </a:prstGeom>
        </p:spPr>
        <p:txBody>
          <a:bodyPr wrap="none">
            <a:spAutoFit/>
          </a:bodyPr>
          <a:lstStyle/>
          <a:p>
            <a:r>
              <a:rPr lang="en-US" altLang="zh-CN" sz="3200" dirty="0" smtClean="0">
                <a:solidFill>
                  <a:srgbClr val="18478F"/>
                </a:solidFill>
                <a:latin typeface="微软雅黑" panose="020B0503020204020204" pitchFamily="34" charset="-122"/>
                <a:ea typeface="微软雅黑" panose="020B0503020204020204" pitchFamily="34" charset="-122"/>
                <a:cs typeface="+mn-ea"/>
                <a:sym typeface="+mn-lt"/>
              </a:rPr>
              <a:t>02</a:t>
            </a:r>
            <a:endParaRPr lang="zh-CN" altLang="en-US" sz="3200" dirty="0">
              <a:solidFill>
                <a:srgbClr val="18478F"/>
              </a:solidFill>
              <a:latin typeface="微软雅黑" panose="020B0503020204020204" pitchFamily="34" charset="-122"/>
              <a:ea typeface="微软雅黑" panose="020B0503020204020204" pitchFamily="34" charset="-122"/>
              <a:cs typeface="+mn-ea"/>
              <a:sym typeface="+mn-lt"/>
            </a:endParaRPr>
          </a:p>
        </p:txBody>
      </p:sp>
    </p:spTree>
    <p:extLst>
      <p:ext uri="{BB962C8B-B14F-4D97-AF65-F5344CB8AC3E}">
        <p14:creationId xmlns:p14="http://schemas.microsoft.com/office/powerpoint/2010/main" val="2192947145"/>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500"/>
                                        <p:tgtEl>
                                          <p:spTgt spid="55"/>
                                        </p:tgtEl>
                                      </p:cBhvr>
                                    </p:animEffect>
                                  </p:childTnLst>
                                </p:cTn>
                              </p:par>
                              <p:par>
                                <p:cTn id="8" presetID="10" presetClass="entr" presetSubtype="0" fill="hold" grpId="0" nodeType="withEffect">
                                  <p:stCondLst>
                                    <p:cond delay="2000"/>
                                  </p:stCondLst>
                                  <p:childTnLst>
                                    <p:set>
                                      <p:cBhvr>
                                        <p:cTn id="9" dur="1" fill="hold">
                                          <p:stCondLst>
                                            <p:cond delay="0"/>
                                          </p:stCondLst>
                                        </p:cTn>
                                        <p:tgtEl>
                                          <p:spTgt spid="56"/>
                                        </p:tgtEl>
                                        <p:attrNameLst>
                                          <p:attrName>style.visibility</p:attrName>
                                        </p:attrNameLst>
                                      </p:cBhvr>
                                      <p:to>
                                        <p:strVal val="visible"/>
                                      </p:to>
                                    </p:set>
                                    <p:animEffect transition="in" filter="fade">
                                      <p:cBhvr>
                                        <p:cTn id="10" dur="500"/>
                                        <p:tgtEl>
                                          <p:spTgt spid="56"/>
                                        </p:tgtEl>
                                      </p:cBhvr>
                                    </p:animEffect>
                                  </p:childTnLst>
                                </p:cTn>
                              </p:par>
                              <p:par>
                                <p:cTn id="11" presetID="63" presetClass="path" presetSubtype="0" accel="50000" decel="50000" fill="hold" grpId="1" nodeType="withEffect">
                                  <p:stCondLst>
                                    <p:cond delay="0"/>
                                  </p:stCondLst>
                                  <p:childTnLst>
                                    <p:animMotion origin="layout" path="M -0.16667 -1.85185E-6 L -2.5E-6 -1.85185E-6 " pathEditMode="relative" rAng="0" ptsTypes="AA">
                                      <p:cBhvr>
                                        <p:cTn id="12" dur="2000" fill="hold"/>
                                        <p:tgtEl>
                                          <p:spTgt spid="55"/>
                                        </p:tgtEl>
                                        <p:attrNameLst>
                                          <p:attrName>ppt_x</p:attrName>
                                          <p:attrName>ppt_y</p:attrName>
                                        </p:attrNameLst>
                                      </p:cBhvr>
                                      <p:rCtr x="8880" y="0"/>
                                    </p:animMotion>
                                  </p:childTnLst>
                                </p:cTn>
                              </p:par>
                              <p:par>
                                <p:cTn id="13" presetID="10" presetClass="entr" presetSubtype="0" fill="hold" grpId="0" nodeType="withEffect">
                                  <p:stCondLst>
                                    <p:cond delay="500"/>
                                  </p:stCondLst>
                                  <p:childTnLst>
                                    <p:set>
                                      <p:cBhvr>
                                        <p:cTn id="14" dur="1" fill="hold">
                                          <p:stCondLst>
                                            <p:cond delay="0"/>
                                          </p:stCondLst>
                                        </p:cTn>
                                        <p:tgtEl>
                                          <p:spTgt spid="50"/>
                                        </p:tgtEl>
                                        <p:attrNameLst>
                                          <p:attrName>style.visibility</p:attrName>
                                        </p:attrNameLst>
                                      </p:cBhvr>
                                      <p:to>
                                        <p:strVal val="visible"/>
                                      </p:to>
                                    </p:set>
                                    <p:animEffect transition="in" filter="fade">
                                      <p:cBhvr>
                                        <p:cTn id="15" dur="500"/>
                                        <p:tgtEl>
                                          <p:spTgt spid="50"/>
                                        </p:tgtEl>
                                      </p:cBhvr>
                                    </p:animEffect>
                                  </p:childTnLst>
                                </p:cTn>
                              </p:par>
                              <p:par>
                                <p:cTn id="16" presetID="63" presetClass="path" presetSubtype="0" accel="50000" decel="50000" fill="hold" grpId="1" nodeType="withEffect">
                                  <p:stCondLst>
                                    <p:cond delay="500"/>
                                  </p:stCondLst>
                                  <p:childTnLst>
                                    <p:animMotion origin="layout" path="M -0.16667 -1.85185E-6 L -2.5E-6 -1.85185E-6 " pathEditMode="relative" rAng="0" ptsTypes="AA">
                                      <p:cBhvr>
                                        <p:cTn id="17" dur="2000" fill="hold"/>
                                        <p:tgtEl>
                                          <p:spTgt spid="50"/>
                                        </p:tgtEl>
                                        <p:attrNameLst>
                                          <p:attrName>ppt_x</p:attrName>
                                          <p:attrName>ppt_y</p:attrName>
                                        </p:attrNameLst>
                                      </p:cBhvr>
                                      <p:rCtr x="8880" y="0"/>
                                    </p:animMotion>
                                  </p:childTnLst>
                                </p:cTn>
                              </p:par>
                              <p:par>
                                <p:cTn id="18" presetID="10" presetClass="entr" presetSubtype="0" fill="hold" grpId="0" nodeType="withEffect">
                                  <p:stCondLst>
                                    <p:cond delay="750"/>
                                  </p:stCondLst>
                                  <p:childTnLst>
                                    <p:set>
                                      <p:cBhvr>
                                        <p:cTn id="19" dur="1" fill="hold">
                                          <p:stCondLst>
                                            <p:cond delay="0"/>
                                          </p:stCondLst>
                                        </p:cTn>
                                        <p:tgtEl>
                                          <p:spTgt spid="51"/>
                                        </p:tgtEl>
                                        <p:attrNameLst>
                                          <p:attrName>style.visibility</p:attrName>
                                        </p:attrNameLst>
                                      </p:cBhvr>
                                      <p:to>
                                        <p:strVal val="visible"/>
                                      </p:to>
                                    </p:set>
                                    <p:animEffect transition="in" filter="fade">
                                      <p:cBhvr>
                                        <p:cTn id="20" dur="500"/>
                                        <p:tgtEl>
                                          <p:spTgt spid="51"/>
                                        </p:tgtEl>
                                      </p:cBhvr>
                                    </p:animEffect>
                                  </p:childTnLst>
                                </p:cTn>
                              </p:par>
                              <p:par>
                                <p:cTn id="21" presetID="63" presetClass="path" presetSubtype="0" accel="50000" decel="50000" fill="hold" grpId="1" nodeType="withEffect">
                                  <p:stCondLst>
                                    <p:cond delay="750"/>
                                  </p:stCondLst>
                                  <p:childTnLst>
                                    <p:animMotion origin="layout" path="M -0.16667 -1.85185E-6 L -2.5E-6 -1.85185E-6 " pathEditMode="relative" rAng="0" ptsTypes="AA">
                                      <p:cBhvr>
                                        <p:cTn id="22" dur="2000" fill="hold"/>
                                        <p:tgtEl>
                                          <p:spTgt spid="51"/>
                                        </p:tgtEl>
                                        <p:attrNameLst>
                                          <p:attrName>ppt_x</p:attrName>
                                          <p:attrName>ppt_y</p:attrName>
                                        </p:attrNameLst>
                                      </p:cBhvr>
                                      <p:rCtr x="8880" y="0"/>
                                    </p:animMotion>
                                  </p:childTnLst>
                                </p:cTn>
                              </p:par>
                              <p:par>
                                <p:cTn id="23" presetID="22" presetClass="entr" presetSubtype="8" fill="hold" nodeType="withEffect">
                                  <p:stCondLst>
                                    <p:cond delay="2000"/>
                                  </p:stCondLst>
                                  <p:childTnLst>
                                    <p:set>
                                      <p:cBhvr>
                                        <p:cTn id="24" dur="1" fill="hold">
                                          <p:stCondLst>
                                            <p:cond delay="0"/>
                                          </p:stCondLst>
                                        </p:cTn>
                                        <p:tgtEl>
                                          <p:spTgt spid="52"/>
                                        </p:tgtEl>
                                        <p:attrNameLst>
                                          <p:attrName>style.visibility</p:attrName>
                                        </p:attrNameLst>
                                      </p:cBhvr>
                                      <p:to>
                                        <p:strVal val="visible"/>
                                      </p:to>
                                    </p:set>
                                    <p:animEffect transition="in" filter="wipe(left)">
                                      <p:cBhvr>
                                        <p:cTn id="25" dur="1000"/>
                                        <p:tgtEl>
                                          <p:spTgt spid="52"/>
                                        </p:tgtEl>
                                      </p:cBhvr>
                                    </p:animEffect>
                                  </p:childTnLst>
                                </p:cTn>
                              </p:par>
                              <p:par>
                                <p:cTn id="26" presetID="53" presetClass="entr" presetSubtype="16" fill="hold" grpId="0" nodeType="withEffect">
                                  <p:stCondLst>
                                    <p:cond delay="2000"/>
                                  </p:stCondLst>
                                  <p:childTnLst>
                                    <p:set>
                                      <p:cBhvr>
                                        <p:cTn id="27" dur="1" fill="hold">
                                          <p:stCondLst>
                                            <p:cond delay="0"/>
                                          </p:stCondLst>
                                        </p:cTn>
                                        <p:tgtEl>
                                          <p:spTgt spid="10"/>
                                        </p:tgtEl>
                                        <p:attrNameLst>
                                          <p:attrName>style.visibility</p:attrName>
                                        </p:attrNameLst>
                                      </p:cBhvr>
                                      <p:to>
                                        <p:strVal val="visible"/>
                                      </p:to>
                                    </p:set>
                                    <p:anim calcmode="lin" valueType="num">
                                      <p:cBhvr>
                                        <p:cTn id="28" dur="500" fill="hold"/>
                                        <p:tgtEl>
                                          <p:spTgt spid="10"/>
                                        </p:tgtEl>
                                        <p:attrNameLst>
                                          <p:attrName>ppt_w</p:attrName>
                                        </p:attrNameLst>
                                      </p:cBhvr>
                                      <p:tavLst>
                                        <p:tav tm="0">
                                          <p:val>
                                            <p:fltVal val="0"/>
                                          </p:val>
                                        </p:tav>
                                        <p:tav tm="100000">
                                          <p:val>
                                            <p:strVal val="#ppt_w"/>
                                          </p:val>
                                        </p:tav>
                                      </p:tavLst>
                                    </p:anim>
                                    <p:anim calcmode="lin" valueType="num">
                                      <p:cBhvr>
                                        <p:cTn id="29" dur="500" fill="hold"/>
                                        <p:tgtEl>
                                          <p:spTgt spid="10"/>
                                        </p:tgtEl>
                                        <p:attrNameLst>
                                          <p:attrName>ppt_h</p:attrName>
                                        </p:attrNameLst>
                                      </p:cBhvr>
                                      <p:tavLst>
                                        <p:tav tm="0">
                                          <p:val>
                                            <p:fltVal val="0"/>
                                          </p:val>
                                        </p:tav>
                                        <p:tav tm="100000">
                                          <p:val>
                                            <p:strVal val="#ppt_h"/>
                                          </p:val>
                                        </p:tav>
                                      </p:tavLst>
                                    </p:anim>
                                    <p:animEffect transition="in" filter="fade">
                                      <p:cBhvr>
                                        <p:cTn id="30" dur="500"/>
                                        <p:tgtEl>
                                          <p:spTgt spid="10"/>
                                        </p:tgtEl>
                                      </p:cBhvr>
                                    </p:animEffect>
                                  </p:childTnLst>
                                </p:cTn>
                              </p:par>
                              <p:par>
                                <p:cTn id="31" presetID="2" presetClass="entr" presetSubtype="1" fill="hold" grpId="0" nodeType="withEffect">
                                  <p:stCondLst>
                                    <p:cond delay="2500"/>
                                  </p:stCondLst>
                                  <p:childTnLst>
                                    <p:set>
                                      <p:cBhvr>
                                        <p:cTn id="32" dur="1" fill="hold">
                                          <p:stCondLst>
                                            <p:cond delay="0"/>
                                          </p:stCondLst>
                                        </p:cTn>
                                        <p:tgtEl>
                                          <p:spTgt spid="13"/>
                                        </p:tgtEl>
                                        <p:attrNameLst>
                                          <p:attrName>style.visibility</p:attrName>
                                        </p:attrNameLst>
                                      </p:cBhvr>
                                      <p:to>
                                        <p:strVal val="visible"/>
                                      </p:to>
                                    </p:set>
                                    <p:anim calcmode="lin" valueType="num">
                                      <p:cBhvr additive="base">
                                        <p:cTn id="33" dur="500" fill="hold"/>
                                        <p:tgtEl>
                                          <p:spTgt spid="13"/>
                                        </p:tgtEl>
                                        <p:attrNameLst>
                                          <p:attrName>ppt_x</p:attrName>
                                        </p:attrNameLst>
                                      </p:cBhvr>
                                      <p:tavLst>
                                        <p:tav tm="0">
                                          <p:val>
                                            <p:strVal val="#ppt_x"/>
                                          </p:val>
                                        </p:tav>
                                        <p:tav tm="100000">
                                          <p:val>
                                            <p:strVal val="#ppt_x"/>
                                          </p:val>
                                        </p:tav>
                                      </p:tavLst>
                                    </p:anim>
                                    <p:anim calcmode="lin" valueType="num">
                                      <p:cBhvr additive="base">
                                        <p:cTn id="34" dur="500" fill="hold"/>
                                        <p:tgtEl>
                                          <p:spTgt spid="13"/>
                                        </p:tgtEl>
                                        <p:attrNameLst>
                                          <p:attrName>ppt_y</p:attrName>
                                        </p:attrNameLst>
                                      </p:cBhvr>
                                      <p:tavLst>
                                        <p:tav tm="0">
                                          <p:val>
                                            <p:strVal val="0-#ppt_h/2"/>
                                          </p:val>
                                        </p:tav>
                                        <p:tav tm="100000">
                                          <p:val>
                                            <p:strVal val="#ppt_y"/>
                                          </p:val>
                                        </p:tav>
                                      </p:tavLst>
                                    </p:anim>
                                  </p:childTnLst>
                                </p:cTn>
                              </p:par>
                              <p:par>
                                <p:cTn id="35" presetID="2" presetClass="entr" presetSubtype="8" fill="hold" grpId="0" nodeType="withEffect">
                                  <p:stCondLst>
                                    <p:cond delay="2500"/>
                                  </p:stCondLst>
                                  <p:childTnLst>
                                    <p:set>
                                      <p:cBhvr>
                                        <p:cTn id="36" dur="1" fill="hold">
                                          <p:stCondLst>
                                            <p:cond delay="0"/>
                                          </p:stCondLst>
                                        </p:cTn>
                                        <p:tgtEl>
                                          <p:spTgt spid="11"/>
                                        </p:tgtEl>
                                        <p:attrNameLst>
                                          <p:attrName>style.visibility</p:attrName>
                                        </p:attrNameLst>
                                      </p:cBhvr>
                                      <p:to>
                                        <p:strVal val="visible"/>
                                      </p:to>
                                    </p:set>
                                    <p:anim calcmode="lin" valueType="num">
                                      <p:cBhvr additive="base">
                                        <p:cTn id="37" dur="500" fill="hold"/>
                                        <p:tgtEl>
                                          <p:spTgt spid="11"/>
                                        </p:tgtEl>
                                        <p:attrNameLst>
                                          <p:attrName>ppt_x</p:attrName>
                                        </p:attrNameLst>
                                      </p:cBhvr>
                                      <p:tavLst>
                                        <p:tav tm="0">
                                          <p:val>
                                            <p:strVal val="0-#ppt_w/2"/>
                                          </p:val>
                                        </p:tav>
                                        <p:tav tm="100000">
                                          <p:val>
                                            <p:strVal val="#ppt_x"/>
                                          </p:val>
                                        </p:tav>
                                      </p:tavLst>
                                    </p:anim>
                                    <p:anim calcmode="lin" valueType="num">
                                      <p:cBhvr additive="base">
                                        <p:cTn id="38" dur="500" fill="hold"/>
                                        <p:tgtEl>
                                          <p:spTgt spid="11"/>
                                        </p:tgtEl>
                                        <p:attrNameLst>
                                          <p:attrName>ppt_y</p:attrName>
                                        </p:attrNameLst>
                                      </p:cBhvr>
                                      <p:tavLst>
                                        <p:tav tm="0">
                                          <p:val>
                                            <p:strVal val="#ppt_y"/>
                                          </p:val>
                                        </p:tav>
                                        <p:tav tm="100000">
                                          <p:val>
                                            <p:strVal val="#ppt_y"/>
                                          </p:val>
                                        </p:tav>
                                      </p:tavLst>
                                    </p:anim>
                                  </p:childTnLst>
                                </p:cTn>
                              </p:par>
                              <p:par>
                                <p:cTn id="39" presetID="2" presetClass="entr" presetSubtype="4" fill="hold" grpId="0" nodeType="withEffect">
                                  <p:stCondLst>
                                    <p:cond delay="2500"/>
                                  </p:stCondLst>
                                  <p:childTnLst>
                                    <p:set>
                                      <p:cBhvr>
                                        <p:cTn id="40" dur="1" fill="hold">
                                          <p:stCondLst>
                                            <p:cond delay="0"/>
                                          </p:stCondLst>
                                        </p:cTn>
                                        <p:tgtEl>
                                          <p:spTgt spid="14"/>
                                        </p:tgtEl>
                                        <p:attrNameLst>
                                          <p:attrName>style.visibility</p:attrName>
                                        </p:attrNameLst>
                                      </p:cBhvr>
                                      <p:to>
                                        <p:strVal val="visible"/>
                                      </p:to>
                                    </p:set>
                                    <p:anim calcmode="lin" valueType="num">
                                      <p:cBhvr additive="base">
                                        <p:cTn id="41" dur="500" fill="hold"/>
                                        <p:tgtEl>
                                          <p:spTgt spid="14"/>
                                        </p:tgtEl>
                                        <p:attrNameLst>
                                          <p:attrName>ppt_x</p:attrName>
                                        </p:attrNameLst>
                                      </p:cBhvr>
                                      <p:tavLst>
                                        <p:tav tm="0">
                                          <p:val>
                                            <p:strVal val="#ppt_x"/>
                                          </p:val>
                                        </p:tav>
                                        <p:tav tm="100000">
                                          <p:val>
                                            <p:strVal val="#ppt_x"/>
                                          </p:val>
                                        </p:tav>
                                      </p:tavLst>
                                    </p:anim>
                                    <p:anim calcmode="lin" valueType="num">
                                      <p:cBhvr additive="base">
                                        <p:cTn id="42" dur="500" fill="hold"/>
                                        <p:tgtEl>
                                          <p:spTgt spid="14"/>
                                        </p:tgtEl>
                                        <p:attrNameLst>
                                          <p:attrName>ppt_y</p:attrName>
                                        </p:attrNameLst>
                                      </p:cBhvr>
                                      <p:tavLst>
                                        <p:tav tm="0">
                                          <p:val>
                                            <p:strVal val="1+#ppt_h/2"/>
                                          </p:val>
                                        </p:tav>
                                        <p:tav tm="100000">
                                          <p:val>
                                            <p:strVal val="#ppt_y"/>
                                          </p:val>
                                        </p:tav>
                                      </p:tavLst>
                                    </p:anim>
                                  </p:childTnLst>
                                </p:cTn>
                              </p:par>
                              <p:par>
                                <p:cTn id="43" presetID="2" presetClass="entr" presetSubtype="2" fill="hold" grpId="0" nodeType="withEffect">
                                  <p:stCondLst>
                                    <p:cond delay="2500"/>
                                  </p:stCondLst>
                                  <p:childTnLst>
                                    <p:set>
                                      <p:cBhvr>
                                        <p:cTn id="44" dur="1" fill="hold">
                                          <p:stCondLst>
                                            <p:cond delay="0"/>
                                          </p:stCondLst>
                                        </p:cTn>
                                        <p:tgtEl>
                                          <p:spTgt spid="12"/>
                                        </p:tgtEl>
                                        <p:attrNameLst>
                                          <p:attrName>style.visibility</p:attrName>
                                        </p:attrNameLst>
                                      </p:cBhvr>
                                      <p:to>
                                        <p:strVal val="visible"/>
                                      </p:to>
                                    </p:set>
                                    <p:anim calcmode="lin" valueType="num">
                                      <p:cBhvr additive="base">
                                        <p:cTn id="45" dur="500" fill="hold"/>
                                        <p:tgtEl>
                                          <p:spTgt spid="12"/>
                                        </p:tgtEl>
                                        <p:attrNameLst>
                                          <p:attrName>ppt_x</p:attrName>
                                        </p:attrNameLst>
                                      </p:cBhvr>
                                      <p:tavLst>
                                        <p:tav tm="0">
                                          <p:val>
                                            <p:strVal val="1+#ppt_w/2"/>
                                          </p:val>
                                        </p:tav>
                                        <p:tav tm="100000">
                                          <p:val>
                                            <p:strVal val="#ppt_x"/>
                                          </p:val>
                                        </p:tav>
                                      </p:tavLst>
                                    </p:anim>
                                    <p:anim calcmode="lin" valueType="num">
                                      <p:cBhvr additive="base">
                                        <p:cTn id="46" dur="500" fill="hold"/>
                                        <p:tgtEl>
                                          <p:spTgt spid="12"/>
                                        </p:tgtEl>
                                        <p:attrNameLst>
                                          <p:attrName>ppt_y</p:attrName>
                                        </p:attrNameLst>
                                      </p:cBhvr>
                                      <p:tavLst>
                                        <p:tav tm="0">
                                          <p:val>
                                            <p:strVal val="#ppt_y"/>
                                          </p:val>
                                        </p:tav>
                                        <p:tav tm="100000">
                                          <p:val>
                                            <p:strVal val="#ppt_y"/>
                                          </p:val>
                                        </p:tav>
                                      </p:tavLst>
                                    </p:anim>
                                  </p:childTnLst>
                                </p:cTn>
                              </p:par>
                              <p:par>
                                <p:cTn id="47" presetID="53" presetClass="entr" presetSubtype="16" fill="hold" grpId="0" nodeType="withEffect">
                                  <p:stCondLst>
                                    <p:cond delay="2500"/>
                                  </p:stCondLst>
                                  <p:childTnLst>
                                    <p:set>
                                      <p:cBhvr>
                                        <p:cTn id="48" dur="1" fill="hold">
                                          <p:stCondLst>
                                            <p:cond delay="0"/>
                                          </p:stCondLst>
                                        </p:cTn>
                                        <p:tgtEl>
                                          <p:spTgt spid="19"/>
                                        </p:tgtEl>
                                        <p:attrNameLst>
                                          <p:attrName>style.visibility</p:attrName>
                                        </p:attrNameLst>
                                      </p:cBhvr>
                                      <p:to>
                                        <p:strVal val="visible"/>
                                      </p:to>
                                    </p:set>
                                    <p:anim calcmode="lin" valueType="num">
                                      <p:cBhvr>
                                        <p:cTn id="49" dur="500" fill="hold"/>
                                        <p:tgtEl>
                                          <p:spTgt spid="19"/>
                                        </p:tgtEl>
                                        <p:attrNameLst>
                                          <p:attrName>ppt_w</p:attrName>
                                        </p:attrNameLst>
                                      </p:cBhvr>
                                      <p:tavLst>
                                        <p:tav tm="0">
                                          <p:val>
                                            <p:fltVal val="0"/>
                                          </p:val>
                                        </p:tav>
                                        <p:tav tm="100000">
                                          <p:val>
                                            <p:strVal val="#ppt_w"/>
                                          </p:val>
                                        </p:tav>
                                      </p:tavLst>
                                    </p:anim>
                                    <p:anim calcmode="lin" valueType="num">
                                      <p:cBhvr>
                                        <p:cTn id="50" dur="500" fill="hold"/>
                                        <p:tgtEl>
                                          <p:spTgt spid="19"/>
                                        </p:tgtEl>
                                        <p:attrNameLst>
                                          <p:attrName>ppt_h</p:attrName>
                                        </p:attrNameLst>
                                      </p:cBhvr>
                                      <p:tavLst>
                                        <p:tav tm="0">
                                          <p:val>
                                            <p:fltVal val="0"/>
                                          </p:val>
                                        </p:tav>
                                        <p:tav tm="100000">
                                          <p:val>
                                            <p:strVal val="#ppt_h"/>
                                          </p:val>
                                        </p:tav>
                                      </p:tavLst>
                                    </p:anim>
                                    <p:animEffect transition="in" filter="fade">
                                      <p:cBhvr>
                                        <p:cTn id="51" dur="500"/>
                                        <p:tgtEl>
                                          <p:spTgt spid="19"/>
                                        </p:tgtEl>
                                      </p:cBhvr>
                                    </p:animEffect>
                                  </p:childTnLst>
                                </p:cTn>
                              </p:par>
                              <p:par>
                                <p:cTn id="52" presetID="53" presetClass="entr" presetSubtype="16" fill="hold" nodeType="withEffect">
                                  <p:stCondLst>
                                    <p:cond delay="3000"/>
                                  </p:stCondLst>
                                  <p:childTnLst>
                                    <p:set>
                                      <p:cBhvr>
                                        <p:cTn id="53" dur="1" fill="hold">
                                          <p:stCondLst>
                                            <p:cond delay="0"/>
                                          </p:stCondLst>
                                        </p:cTn>
                                        <p:tgtEl>
                                          <p:spTgt spid="28"/>
                                        </p:tgtEl>
                                        <p:attrNameLst>
                                          <p:attrName>style.visibility</p:attrName>
                                        </p:attrNameLst>
                                      </p:cBhvr>
                                      <p:to>
                                        <p:strVal val="visible"/>
                                      </p:to>
                                    </p:set>
                                    <p:anim calcmode="lin" valueType="num">
                                      <p:cBhvr>
                                        <p:cTn id="54" dur="500" fill="hold"/>
                                        <p:tgtEl>
                                          <p:spTgt spid="28"/>
                                        </p:tgtEl>
                                        <p:attrNameLst>
                                          <p:attrName>ppt_w</p:attrName>
                                        </p:attrNameLst>
                                      </p:cBhvr>
                                      <p:tavLst>
                                        <p:tav tm="0">
                                          <p:val>
                                            <p:fltVal val="0"/>
                                          </p:val>
                                        </p:tav>
                                        <p:tav tm="100000">
                                          <p:val>
                                            <p:strVal val="#ppt_w"/>
                                          </p:val>
                                        </p:tav>
                                      </p:tavLst>
                                    </p:anim>
                                    <p:anim calcmode="lin" valueType="num">
                                      <p:cBhvr>
                                        <p:cTn id="55" dur="500" fill="hold"/>
                                        <p:tgtEl>
                                          <p:spTgt spid="28"/>
                                        </p:tgtEl>
                                        <p:attrNameLst>
                                          <p:attrName>ppt_h</p:attrName>
                                        </p:attrNameLst>
                                      </p:cBhvr>
                                      <p:tavLst>
                                        <p:tav tm="0">
                                          <p:val>
                                            <p:fltVal val="0"/>
                                          </p:val>
                                        </p:tav>
                                        <p:tav tm="100000">
                                          <p:val>
                                            <p:strVal val="#ppt_h"/>
                                          </p:val>
                                        </p:tav>
                                      </p:tavLst>
                                    </p:anim>
                                    <p:animEffect transition="in" filter="fade">
                                      <p:cBhvr>
                                        <p:cTn id="56" dur="500"/>
                                        <p:tgtEl>
                                          <p:spTgt spid="28"/>
                                        </p:tgtEl>
                                      </p:cBhvr>
                                    </p:animEffect>
                                  </p:childTnLst>
                                </p:cTn>
                              </p:par>
                              <p:par>
                                <p:cTn id="57" presetID="53" presetClass="entr" presetSubtype="16" fill="hold" nodeType="withEffect">
                                  <p:stCondLst>
                                    <p:cond delay="3000"/>
                                  </p:stCondLst>
                                  <p:childTnLst>
                                    <p:set>
                                      <p:cBhvr>
                                        <p:cTn id="58" dur="1" fill="hold">
                                          <p:stCondLst>
                                            <p:cond delay="0"/>
                                          </p:stCondLst>
                                        </p:cTn>
                                        <p:tgtEl>
                                          <p:spTgt spid="21"/>
                                        </p:tgtEl>
                                        <p:attrNameLst>
                                          <p:attrName>style.visibility</p:attrName>
                                        </p:attrNameLst>
                                      </p:cBhvr>
                                      <p:to>
                                        <p:strVal val="visible"/>
                                      </p:to>
                                    </p:set>
                                    <p:anim calcmode="lin" valueType="num">
                                      <p:cBhvr>
                                        <p:cTn id="59" dur="500" fill="hold"/>
                                        <p:tgtEl>
                                          <p:spTgt spid="21"/>
                                        </p:tgtEl>
                                        <p:attrNameLst>
                                          <p:attrName>ppt_w</p:attrName>
                                        </p:attrNameLst>
                                      </p:cBhvr>
                                      <p:tavLst>
                                        <p:tav tm="0">
                                          <p:val>
                                            <p:fltVal val="0"/>
                                          </p:val>
                                        </p:tav>
                                        <p:tav tm="100000">
                                          <p:val>
                                            <p:strVal val="#ppt_w"/>
                                          </p:val>
                                        </p:tav>
                                      </p:tavLst>
                                    </p:anim>
                                    <p:anim calcmode="lin" valueType="num">
                                      <p:cBhvr>
                                        <p:cTn id="60" dur="500" fill="hold"/>
                                        <p:tgtEl>
                                          <p:spTgt spid="21"/>
                                        </p:tgtEl>
                                        <p:attrNameLst>
                                          <p:attrName>ppt_h</p:attrName>
                                        </p:attrNameLst>
                                      </p:cBhvr>
                                      <p:tavLst>
                                        <p:tav tm="0">
                                          <p:val>
                                            <p:fltVal val="0"/>
                                          </p:val>
                                        </p:tav>
                                        <p:tav tm="100000">
                                          <p:val>
                                            <p:strVal val="#ppt_h"/>
                                          </p:val>
                                        </p:tav>
                                      </p:tavLst>
                                    </p:anim>
                                    <p:animEffect transition="in" filter="fade">
                                      <p:cBhvr>
                                        <p:cTn id="61" dur="500"/>
                                        <p:tgtEl>
                                          <p:spTgt spid="21"/>
                                        </p:tgtEl>
                                      </p:cBhvr>
                                    </p:animEffect>
                                  </p:childTnLst>
                                </p:cTn>
                              </p:par>
                              <p:par>
                                <p:cTn id="62" presetID="53" presetClass="entr" presetSubtype="16" fill="hold" nodeType="withEffect">
                                  <p:stCondLst>
                                    <p:cond delay="3000"/>
                                  </p:stCondLst>
                                  <p:childTnLst>
                                    <p:set>
                                      <p:cBhvr>
                                        <p:cTn id="63" dur="1" fill="hold">
                                          <p:stCondLst>
                                            <p:cond delay="0"/>
                                          </p:stCondLst>
                                        </p:cTn>
                                        <p:tgtEl>
                                          <p:spTgt spid="31"/>
                                        </p:tgtEl>
                                        <p:attrNameLst>
                                          <p:attrName>style.visibility</p:attrName>
                                        </p:attrNameLst>
                                      </p:cBhvr>
                                      <p:to>
                                        <p:strVal val="visible"/>
                                      </p:to>
                                    </p:set>
                                    <p:anim calcmode="lin" valueType="num">
                                      <p:cBhvr>
                                        <p:cTn id="64" dur="500" fill="hold"/>
                                        <p:tgtEl>
                                          <p:spTgt spid="31"/>
                                        </p:tgtEl>
                                        <p:attrNameLst>
                                          <p:attrName>ppt_w</p:attrName>
                                        </p:attrNameLst>
                                      </p:cBhvr>
                                      <p:tavLst>
                                        <p:tav tm="0">
                                          <p:val>
                                            <p:fltVal val="0"/>
                                          </p:val>
                                        </p:tav>
                                        <p:tav tm="100000">
                                          <p:val>
                                            <p:strVal val="#ppt_w"/>
                                          </p:val>
                                        </p:tav>
                                      </p:tavLst>
                                    </p:anim>
                                    <p:anim calcmode="lin" valueType="num">
                                      <p:cBhvr>
                                        <p:cTn id="65" dur="500" fill="hold"/>
                                        <p:tgtEl>
                                          <p:spTgt spid="31"/>
                                        </p:tgtEl>
                                        <p:attrNameLst>
                                          <p:attrName>ppt_h</p:attrName>
                                        </p:attrNameLst>
                                      </p:cBhvr>
                                      <p:tavLst>
                                        <p:tav tm="0">
                                          <p:val>
                                            <p:fltVal val="0"/>
                                          </p:val>
                                        </p:tav>
                                        <p:tav tm="100000">
                                          <p:val>
                                            <p:strVal val="#ppt_h"/>
                                          </p:val>
                                        </p:tav>
                                      </p:tavLst>
                                    </p:anim>
                                    <p:animEffect transition="in" filter="fade">
                                      <p:cBhvr>
                                        <p:cTn id="66" dur="500"/>
                                        <p:tgtEl>
                                          <p:spTgt spid="31"/>
                                        </p:tgtEl>
                                      </p:cBhvr>
                                    </p:animEffect>
                                  </p:childTnLst>
                                </p:cTn>
                              </p:par>
                              <p:par>
                                <p:cTn id="67" presetID="53" presetClass="entr" presetSubtype="16" fill="hold" nodeType="withEffect">
                                  <p:stCondLst>
                                    <p:cond delay="3000"/>
                                  </p:stCondLst>
                                  <p:childTnLst>
                                    <p:set>
                                      <p:cBhvr>
                                        <p:cTn id="68" dur="1" fill="hold">
                                          <p:stCondLst>
                                            <p:cond delay="0"/>
                                          </p:stCondLst>
                                        </p:cTn>
                                        <p:tgtEl>
                                          <p:spTgt spid="36"/>
                                        </p:tgtEl>
                                        <p:attrNameLst>
                                          <p:attrName>style.visibility</p:attrName>
                                        </p:attrNameLst>
                                      </p:cBhvr>
                                      <p:to>
                                        <p:strVal val="visible"/>
                                      </p:to>
                                    </p:set>
                                    <p:anim calcmode="lin" valueType="num">
                                      <p:cBhvr>
                                        <p:cTn id="69" dur="500" fill="hold"/>
                                        <p:tgtEl>
                                          <p:spTgt spid="36"/>
                                        </p:tgtEl>
                                        <p:attrNameLst>
                                          <p:attrName>ppt_w</p:attrName>
                                        </p:attrNameLst>
                                      </p:cBhvr>
                                      <p:tavLst>
                                        <p:tav tm="0">
                                          <p:val>
                                            <p:fltVal val="0"/>
                                          </p:val>
                                        </p:tav>
                                        <p:tav tm="100000">
                                          <p:val>
                                            <p:strVal val="#ppt_w"/>
                                          </p:val>
                                        </p:tav>
                                      </p:tavLst>
                                    </p:anim>
                                    <p:anim calcmode="lin" valueType="num">
                                      <p:cBhvr>
                                        <p:cTn id="70" dur="500" fill="hold"/>
                                        <p:tgtEl>
                                          <p:spTgt spid="36"/>
                                        </p:tgtEl>
                                        <p:attrNameLst>
                                          <p:attrName>ppt_h</p:attrName>
                                        </p:attrNameLst>
                                      </p:cBhvr>
                                      <p:tavLst>
                                        <p:tav tm="0">
                                          <p:val>
                                            <p:fltVal val="0"/>
                                          </p:val>
                                        </p:tav>
                                        <p:tav tm="100000">
                                          <p:val>
                                            <p:strVal val="#ppt_h"/>
                                          </p:val>
                                        </p:tav>
                                      </p:tavLst>
                                    </p:anim>
                                    <p:animEffect transition="in" filter="fade">
                                      <p:cBhvr>
                                        <p:cTn id="71" dur="500"/>
                                        <p:tgtEl>
                                          <p:spTgt spid="36"/>
                                        </p:tgtEl>
                                      </p:cBhvr>
                                    </p:animEffect>
                                  </p:childTnLst>
                                </p:cTn>
                              </p:par>
                              <p:par>
                                <p:cTn id="72" presetID="53" presetClass="entr" presetSubtype="16" fill="hold" grpId="0" nodeType="withEffect">
                                  <p:stCondLst>
                                    <p:cond delay="3000"/>
                                  </p:stCondLst>
                                  <p:childTnLst>
                                    <p:set>
                                      <p:cBhvr>
                                        <p:cTn id="73" dur="1" fill="hold">
                                          <p:stCondLst>
                                            <p:cond delay="0"/>
                                          </p:stCondLst>
                                        </p:cTn>
                                        <p:tgtEl>
                                          <p:spTgt spid="20"/>
                                        </p:tgtEl>
                                        <p:attrNameLst>
                                          <p:attrName>style.visibility</p:attrName>
                                        </p:attrNameLst>
                                      </p:cBhvr>
                                      <p:to>
                                        <p:strVal val="visible"/>
                                      </p:to>
                                    </p:set>
                                    <p:anim calcmode="lin" valueType="num">
                                      <p:cBhvr>
                                        <p:cTn id="74" dur="500" fill="hold"/>
                                        <p:tgtEl>
                                          <p:spTgt spid="20"/>
                                        </p:tgtEl>
                                        <p:attrNameLst>
                                          <p:attrName>ppt_w</p:attrName>
                                        </p:attrNameLst>
                                      </p:cBhvr>
                                      <p:tavLst>
                                        <p:tav tm="0">
                                          <p:val>
                                            <p:fltVal val="0"/>
                                          </p:val>
                                        </p:tav>
                                        <p:tav tm="100000">
                                          <p:val>
                                            <p:strVal val="#ppt_w"/>
                                          </p:val>
                                        </p:tav>
                                      </p:tavLst>
                                    </p:anim>
                                    <p:anim calcmode="lin" valueType="num">
                                      <p:cBhvr>
                                        <p:cTn id="75" dur="500" fill="hold"/>
                                        <p:tgtEl>
                                          <p:spTgt spid="20"/>
                                        </p:tgtEl>
                                        <p:attrNameLst>
                                          <p:attrName>ppt_h</p:attrName>
                                        </p:attrNameLst>
                                      </p:cBhvr>
                                      <p:tavLst>
                                        <p:tav tm="0">
                                          <p:val>
                                            <p:fltVal val="0"/>
                                          </p:val>
                                        </p:tav>
                                        <p:tav tm="100000">
                                          <p:val>
                                            <p:strVal val="#ppt_h"/>
                                          </p:val>
                                        </p:tav>
                                      </p:tavLst>
                                    </p:anim>
                                    <p:animEffect transition="in" filter="fade">
                                      <p:cBhvr>
                                        <p:cTn id="76" dur="500"/>
                                        <p:tgtEl>
                                          <p:spTgt spid="20"/>
                                        </p:tgtEl>
                                      </p:cBhvr>
                                    </p:animEffect>
                                  </p:childTnLst>
                                </p:cTn>
                              </p:par>
                              <p:par>
                                <p:cTn id="77" presetID="22" presetClass="entr" presetSubtype="2" fill="hold" grpId="0" nodeType="withEffect">
                                  <p:stCondLst>
                                    <p:cond delay="3000"/>
                                  </p:stCondLst>
                                  <p:childTnLst>
                                    <p:set>
                                      <p:cBhvr>
                                        <p:cTn id="78" dur="1" fill="hold">
                                          <p:stCondLst>
                                            <p:cond delay="0"/>
                                          </p:stCondLst>
                                        </p:cTn>
                                        <p:tgtEl>
                                          <p:spTgt spid="40"/>
                                        </p:tgtEl>
                                        <p:attrNameLst>
                                          <p:attrName>style.visibility</p:attrName>
                                        </p:attrNameLst>
                                      </p:cBhvr>
                                      <p:to>
                                        <p:strVal val="visible"/>
                                      </p:to>
                                    </p:set>
                                    <p:animEffect transition="in" filter="wipe(right)">
                                      <p:cBhvr>
                                        <p:cTn id="79" dur="1000"/>
                                        <p:tgtEl>
                                          <p:spTgt spid="40"/>
                                        </p:tgtEl>
                                      </p:cBhvr>
                                    </p:animEffect>
                                  </p:childTnLst>
                                </p:cTn>
                              </p:par>
                              <p:par>
                                <p:cTn id="80" presetID="22" presetClass="entr" presetSubtype="2" fill="hold" grpId="0" nodeType="withEffect">
                                  <p:stCondLst>
                                    <p:cond delay="3000"/>
                                  </p:stCondLst>
                                  <p:childTnLst>
                                    <p:set>
                                      <p:cBhvr>
                                        <p:cTn id="81" dur="1" fill="hold">
                                          <p:stCondLst>
                                            <p:cond delay="0"/>
                                          </p:stCondLst>
                                        </p:cTn>
                                        <p:tgtEl>
                                          <p:spTgt spid="42"/>
                                        </p:tgtEl>
                                        <p:attrNameLst>
                                          <p:attrName>style.visibility</p:attrName>
                                        </p:attrNameLst>
                                      </p:cBhvr>
                                      <p:to>
                                        <p:strVal val="visible"/>
                                      </p:to>
                                    </p:set>
                                    <p:animEffect transition="in" filter="wipe(right)">
                                      <p:cBhvr>
                                        <p:cTn id="82" dur="1000"/>
                                        <p:tgtEl>
                                          <p:spTgt spid="42"/>
                                        </p:tgtEl>
                                      </p:cBhvr>
                                    </p:animEffect>
                                  </p:childTnLst>
                                </p:cTn>
                              </p:par>
                              <p:par>
                                <p:cTn id="83" presetID="22" presetClass="entr" presetSubtype="8" fill="hold" grpId="0" nodeType="withEffect">
                                  <p:stCondLst>
                                    <p:cond delay="3000"/>
                                  </p:stCondLst>
                                  <p:childTnLst>
                                    <p:set>
                                      <p:cBhvr>
                                        <p:cTn id="84" dur="1" fill="hold">
                                          <p:stCondLst>
                                            <p:cond delay="0"/>
                                          </p:stCondLst>
                                        </p:cTn>
                                        <p:tgtEl>
                                          <p:spTgt spid="41"/>
                                        </p:tgtEl>
                                        <p:attrNameLst>
                                          <p:attrName>style.visibility</p:attrName>
                                        </p:attrNameLst>
                                      </p:cBhvr>
                                      <p:to>
                                        <p:strVal val="visible"/>
                                      </p:to>
                                    </p:set>
                                    <p:animEffect transition="in" filter="wipe(left)">
                                      <p:cBhvr>
                                        <p:cTn id="85" dur="1000"/>
                                        <p:tgtEl>
                                          <p:spTgt spid="41"/>
                                        </p:tgtEl>
                                      </p:cBhvr>
                                    </p:animEffect>
                                  </p:childTnLst>
                                </p:cTn>
                              </p:par>
                              <p:par>
                                <p:cTn id="86" presetID="22" presetClass="entr" presetSubtype="8" fill="hold" grpId="0" nodeType="withEffect">
                                  <p:stCondLst>
                                    <p:cond delay="3000"/>
                                  </p:stCondLst>
                                  <p:childTnLst>
                                    <p:set>
                                      <p:cBhvr>
                                        <p:cTn id="87" dur="1" fill="hold">
                                          <p:stCondLst>
                                            <p:cond delay="0"/>
                                          </p:stCondLst>
                                        </p:cTn>
                                        <p:tgtEl>
                                          <p:spTgt spid="39"/>
                                        </p:tgtEl>
                                        <p:attrNameLst>
                                          <p:attrName>style.visibility</p:attrName>
                                        </p:attrNameLst>
                                      </p:cBhvr>
                                      <p:to>
                                        <p:strVal val="visible"/>
                                      </p:to>
                                    </p:set>
                                    <p:animEffect transition="in" filter="wipe(left)">
                                      <p:cBhvr>
                                        <p:cTn id="88" dur="10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P spid="19" grpId="0" animBg="1"/>
      <p:bldP spid="20" grpId="0" animBg="1"/>
      <p:bldP spid="39" grpId="0"/>
      <p:bldP spid="40" grpId="0"/>
      <p:bldP spid="41" grpId="0"/>
      <p:bldP spid="42" grpId="0"/>
      <p:bldP spid="50" grpId="0" animBg="1"/>
      <p:bldP spid="50" grpId="1" animBg="1"/>
      <p:bldP spid="51" grpId="0" animBg="1"/>
      <p:bldP spid="51" grpId="1" animBg="1"/>
      <p:bldP spid="55" grpId="0" animBg="1"/>
      <p:bldP spid="55" grpId="1" animBg="1"/>
      <p:bldP spid="5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59"/>
          <p:cNvGrpSpPr>
            <a:grpSpLocks/>
          </p:cNvGrpSpPr>
          <p:nvPr/>
        </p:nvGrpSpPr>
        <p:grpSpPr bwMode="auto">
          <a:xfrm>
            <a:off x="6221088" y="2745122"/>
            <a:ext cx="2597937" cy="901700"/>
            <a:chOff x="2437" y="1458"/>
            <a:chExt cx="1637" cy="568"/>
          </a:xfrm>
        </p:grpSpPr>
        <p:sp>
          <p:nvSpPr>
            <p:cNvPr id="58" name="Freeform 60"/>
            <p:cNvSpPr>
              <a:spLocks/>
            </p:cNvSpPr>
            <p:nvPr/>
          </p:nvSpPr>
          <p:spPr bwMode="gray">
            <a:xfrm>
              <a:off x="2482" y="1458"/>
              <a:ext cx="1592" cy="568"/>
            </a:xfrm>
            <a:custGeom>
              <a:avLst/>
              <a:gdLst/>
              <a:ahLst/>
              <a:cxnLst>
                <a:cxn ang="0">
                  <a:pos x="1" y="189"/>
                </a:cxn>
                <a:cxn ang="0">
                  <a:pos x="0" y="568"/>
                </a:cxn>
                <a:cxn ang="0">
                  <a:pos x="1489" y="329"/>
                </a:cxn>
                <a:cxn ang="0">
                  <a:pos x="1592" y="152"/>
                </a:cxn>
                <a:cxn ang="0">
                  <a:pos x="1477" y="0"/>
                </a:cxn>
                <a:cxn ang="0">
                  <a:pos x="1" y="189"/>
                </a:cxn>
              </a:cxnLst>
              <a:rect l="0" t="0" r="r" b="b"/>
              <a:pathLst>
                <a:path w="1592" h="568">
                  <a:moveTo>
                    <a:pt x="1" y="189"/>
                  </a:moveTo>
                  <a:lnTo>
                    <a:pt x="0" y="568"/>
                  </a:lnTo>
                  <a:lnTo>
                    <a:pt x="1489" y="329"/>
                  </a:lnTo>
                  <a:lnTo>
                    <a:pt x="1592" y="152"/>
                  </a:lnTo>
                  <a:lnTo>
                    <a:pt x="1477" y="0"/>
                  </a:lnTo>
                  <a:lnTo>
                    <a:pt x="1" y="189"/>
                  </a:lnTo>
                  <a:close/>
                </a:path>
              </a:pathLst>
            </a:custGeom>
            <a:gradFill rotWithShape="1">
              <a:gsLst>
                <a:gs pos="0">
                  <a:srgbClr val="EAEAEA"/>
                </a:gs>
                <a:gs pos="100000">
                  <a:srgbClr val="EAEAEA">
                    <a:gamma/>
                    <a:shade val="92157"/>
                    <a:invGamma/>
                  </a:srgbClr>
                </a:gs>
              </a:gsLst>
              <a:lin ang="0" scaled="1"/>
            </a:gradFill>
            <a:ln w="9525" cap="flat" cmpd="sng">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flatTx/>
            </a:bodyPr>
            <a:lstStyle/>
            <a:p>
              <a:pPr>
                <a:defRPr/>
              </a:pPr>
              <a:endParaRPr lang="zh-CN" altLang="en-US" sz="2399" kern="0" dirty="0">
                <a:solidFill>
                  <a:sysClr val="windowText" lastClr="000000"/>
                </a:solidFill>
                <a:latin typeface="微软雅黑" panose="020B0503020204020204" pitchFamily="34" charset="-122"/>
                <a:ea typeface="微软雅黑" panose="020B0503020204020204" pitchFamily="34" charset="-122"/>
              </a:endParaRPr>
            </a:p>
          </p:txBody>
        </p:sp>
        <p:sp>
          <p:nvSpPr>
            <p:cNvPr id="59" name="Freeform 61"/>
            <p:cNvSpPr>
              <a:spLocks/>
            </p:cNvSpPr>
            <p:nvPr/>
          </p:nvSpPr>
          <p:spPr bwMode="gray">
            <a:xfrm>
              <a:off x="2515" y="1500"/>
              <a:ext cx="1517" cy="476"/>
            </a:xfrm>
            <a:custGeom>
              <a:avLst/>
              <a:gdLst/>
              <a:ahLst/>
              <a:cxnLst>
                <a:cxn ang="0">
                  <a:pos x="0" y="184"/>
                </a:cxn>
                <a:cxn ang="0">
                  <a:pos x="1" y="476"/>
                </a:cxn>
                <a:cxn ang="0">
                  <a:pos x="1420" y="254"/>
                </a:cxn>
                <a:cxn ang="0">
                  <a:pos x="1509" y="117"/>
                </a:cxn>
                <a:cxn ang="0">
                  <a:pos x="1413" y="0"/>
                </a:cxn>
                <a:cxn ang="0">
                  <a:pos x="0" y="184"/>
                </a:cxn>
              </a:cxnLst>
              <a:rect l="0" t="0" r="r" b="b"/>
              <a:pathLst>
                <a:path w="1509" h="476">
                  <a:moveTo>
                    <a:pt x="0" y="184"/>
                  </a:moveTo>
                  <a:lnTo>
                    <a:pt x="1" y="476"/>
                  </a:lnTo>
                  <a:lnTo>
                    <a:pt x="1420" y="254"/>
                  </a:lnTo>
                  <a:lnTo>
                    <a:pt x="1509" y="117"/>
                  </a:lnTo>
                  <a:lnTo>
                    <a:pt x="1413" y="0"/>
                  </a:lnTo>
                  <a:lnTo>
                    <a:pt x="0" y="184"/>
                  </a:lnTo>
                  <a:close/>
                </a:path>
              </a:pathLst>
            </a:custGeom>
            <a:solidFill>
              <a:srgbClr val="18478F"/>
            </a:solidFill>
            <a:ln w="9525" cap="flat" cmpd="sng">
              <a:noFill/>
              <a:prstDash val="solid"/>
              <a:round/>
              <a:headEnd type="none" w="med" len="med"/>
              <a:tailEnd type="none" w="med" len="med"/>
            </a:ln>
            <a:effectLst/>
          </p:spPr>
          <p:txBody>
            <a:bodyPr/>
            <a:lstStyle/>
            <a:p>
              <a:pPr>
                <a:defRPr/>
              </a:pPr>
              <a:endParaRPr lang="zh-CN" altLang="en-US" sz="2399" kern="0" dirty="0">
                <a:solidFill>
                  <a:sysClr val="windowText" lastClr="000000"/>
                </a:solidFill>
                <a:latin typeface="微软雅黑" panose="020B0503020204020204" pitchFamily="34" charset="-122"/>
                <a:ea typeface="微软雅黑" panose="020B0503020204020204" pitchFamily="34" charset="-122"/>
              </a:endParaRPr>
            </a:p>
          </p:txBody>
        </p:sp>
        <p:sp>
          <p:nvSpPr>
            <p:cNvPr id="60" name="AutoShape 62"/>
            <p:cNvSpPr>
              <a:spLocks noChangeArrowheads="1"/>
            </p:cNvSpPr>
            <p:nvPr/>
          </p:nvSpPr>
          <p:spPr bwMode="gray">
            <a:xfrm rot="16200000" flipH="1">
              <a:off x="2317" y="1822"/>
              <a:ext cx="288" cy="47"/>
            </a:xfrm>
            <a:prstGeom prst="parallelogram">
              <a:avLst>
                <a:gd name="adj" fmla="val 23376"/>
              </a:avLst>
            </a:prstGeom>
            <a:gradFill rotWithShape="1">
              <a:gsLst>
                <a:gs pos="0">
                  <a:srgbClr val="DDDDDD">
                    <a:gamma/>
                    <a:shade val="82353"/>
                    <a:invGamma/>
                  </a:srgbClr>
                </a:gs>
                <a:gs pos="100000">
                  <a:srgbClr val="DDDDDD"/>
                </a:gs>
              </a:gsLst>
              <a:lin ang="5400000" scaled="1"/>
            </a:gradFill>
            <a:ln w="9525" algn="ctr">
              <a:noFill/>
              <a:miter lim="800000"/>
              <a:headEnd/>
              <a:tailEnd/>
            </a:ln>
            <a:effectLst/>
            <a:scene3d>
              <a:camera prst="legacyObliqueTopLeft"/>
              <a:lightRig rig="legacyFlat3" dir="b"/>
            </a:scene3d>
            <a:sp3d extrusionH="36500" prstMaterial="legacyMatte">
              <a:bevelT w="13500" h="13500" prst="angle"/>
              <a:bevelB w="13500" h="13500" prst="angle"/>
              <a:extrusionClr>
                <a:srgbClr val="DDDDDD"/>
              </a:extrusionClr>
            </a:sp3d>
          </p:spPr>
          <p:txBody>
            <a:bodyPr wrap="none" anchor="ctr">
              <a:flatTx/>
            </a:bodyPr>
            <a:lstStyle/>
            <a:p>
              <a:pPr>
                <a:defRPr/>
              </a:pPr>
              <a:endParaRPr lang="zh-CN" altLang="en-US" sz="2399" kern="0" dirty="0">
                <a:solidFill>
                  <a:sysClr val="windowText" lastClr="000000"/>
                </a:solidFill>
                <a:latin typeface="微软雅黑" panose="020B0503020204020204" pitchFamily="34" charset="-122"/>
                <a:ea typeface="微软雅黑" panose="020B0503020204020204" pitchFamily="34" charset="-122"/>
              </a:endParaRPr>
            </a:p>
          </p:txBody>
        </p:sp>
      </p:grpSp>
      <p:grpSp>
        <p:nvGrpSpPr>
          <p:cNvPr id="3" name="Group 65"/>
          <p:cNvGrpSpPr>
            <a:grpSpLocks/>
          </p:cNvGrpSpPr>
          <p:nvPr/>
        </p:nvGrpSpPr>
        <p:grpSpPr bwMode="auto">
          <a:xfrm>
            <a:off x="3440648" y="3291221"/>
            <a:ext cx="2596349" cy="901700"/>
            <a:chOff x="697" y="1704"/>
            <a:chExt cx="1636" cy="568"/>
          </a:xfrm>
        </p:grpSpPr>
        <p:sp>
          <p:nvSpPr>
            <p:cNvPr id="51" name="Freeform 66"/>
            <p:cNvSpPr>
              <a:spLocks/>
            </p:cNvSpPr>
            <p:nvPr/>
          </p:nvSpPr>
          <p:spPr bwMode="gray">
            <a:xfrm>
              <a:off x="697" y="1704"/>
              <a:ext cx="1591" cy="568"/>
            </a:xfrm>
            <a:custGeom>
              <a:avLst/>
              <a:gdLst/>
              <a:ahLst/>
              <a:cxnLst>
                <a:cxn ang="0">
                  <a:pos x="1591" y="189"/>
                </a:cxn>
                <a:cxn ang="0">
                  <a:pos x="1591" y="568"/>
                </a:cxn>
                <a:cxn ang="0">
                  <a:pos x="103" y="329"/>
                </a:cxn>
                <a:cxn ang="0">
                  <a:pos x="0" y="152"/>
                </a:cxn>
                <a:cxn ang="0">
                  <a:pos x="115" y="0"/>
                </a:cxn>
                <a:cxn ang="0">
                  <a:pos x="1591" y="189"/>
                </a:cxn>
              </a:cxnLst>
              <a:rect l="0" t="0" r="r" b="b"/>
              <a:pathLst>
                <a:path w="1591" h="568">
                  <a:moveTo>
                    <a:pt x="1591" y="189"/>
                  </a:moveTo>
                  <a:lnTo>
                    <a:pt x="1591" y="568"/>
                  </a:lnTo>
                  <a:lnTo>
                    <a:pt x="103" y="329"/>
                  </a:lnTo>
                  <a:lnTo>
                    <a:pt x="0" y="152"/>
                  </a:lnTo>
                  <a:lnTo>
                    <a:pt x="115" y="0"/>
                  </a:lnTo>
                  <a:lnTo>
                    <a:pt x="1591" y="189"/>
                  </a:lnTo>
                  <a:close/>
                </a:path>
              </a:pathLst>
            </a:custGeom>
            <a:gradFill rotWithShape="1">
              <a:gsLst>
                <a:gs pos="0">
                  <a:srgbClr val="EAEAEA">
                    <a:gamma/>
                    <a:shade val="89020"/>
                    <a:invGamma/>
                  </a:srgbClr>
                </a:gs>
                <a:gs pos="100000">
                  <a:srgbClr val="EAEAEA"/>
                </a:gs>
              </a:gsLst>
              <a:lin ang="0" scaled="1"/>
            </a:gradFill>
            <a:ln w="9525" cap="flat" cmpd="sng">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flatTx/>
            </a:bodyPr>
            <a:lstStyle/>
            <a:p>
              <a:pPr>
                <a:defRPr/>
              </a:pPr>
              <a:endParaRPr lang="zh-CN" altLang="en-US" sz="2399" kern="0" dirty="0">
                <a:solidFill>
                  <a:sysClr val="windowText" lastClr="000000"/>
                </a:solidFill>
                <a:latin typeface="微软雅黑" panose="020B0503020204020204" pitchFamily="34" charset="-122"/>
                <a:ea typeface="微软雅黑" panose="020B0503020204020204" pitchFamily="34" charset="-122"/>
              </a:endParaRPr>
            </a:p>
          </p:txBody>
        </p:sp>
        <p:sp>
          <p:nvSpPr>
            <p:cNvPr id="56" name="Freeform 67"/>
            <p:cNvSpPr>
              <a:spLocks/>
            </p:cNvSpPr>
            <p:nvPr/>
          </p:nvSpPr>
          <p:spPr bwMode="gray">
            <a:xfrm>
              <a:off x="737" y="1746"/>
              <a:ext cx="1517" cy="476"/>
            </a:xfrm>
            <a:custGeom>
              <a:avLst/>
              <a:gdLst/>
              <a:ahLst/>
              <a:cxnLst>
                <a:cxn ang="0">
                  <a:pos x="1298" y="158"/>
                </a:cxn>
                <a:cxn ang="0">
                  <a:pos x="1297" y="409"/>
                </a:cxn>
                <a:cxn ang="0">
                  <a:pos x="70" y="218"/>
                </a:cxn>
                <a:cxn ang="0">
                  <a:pos x="0" y="96"/>
                </a:cxn>
                <a:cxn ang="0">
                  <a:pos x="76" y="0"/>
                </a:cxn>
                <a:cxn ang="0">
                  <a:pos x="1298" y="158"/>
                </a:cxn>
              </a:cxnLst>
              <a:rect l="0" t="0" r="r" b="b"/>
              <a:pathLst>
                <a:path w="1298" h="409">
                  <a:moveTo>
                    <a:pt x="1298" y="158"/>
                  </a:moveTo>
                  <a:lnTo>
                    <a:pt x="1297" y="409"/>
                  </a:lnTo>
                  <a:lnTo>
                    <a:pt x="70" y="218"/>
                  </a:lnTo>
                  <a:lnTo>
                    <a:pt x="0" y="96"/>
                  </a:lnTo>
                  <a:lnTo>
                    <a:pt x="76" y="0"/>
                  </a:lnTo>
                  <a:lnTo>
                    <a:pt x="1298" y="158"/>
                  </a:lnTo>
                  <a:close/>
                </a:path>
              </a:pathLst>
            </a:custGeom>
            <a:solidFill>
              <a:srgbClr val="18478F"/>
            </a:solidFill>
            <a:ln w="9525" cap="flat" cmpd="sng">
              <a:noFill/>
              <a:prstDash val="solid"/>
              <a:round/>
              <a:headEnd type="none" w="med" len="med"/>
              <a:tailEnd type="none" w="med" len="med"/>
            </a:ln>
            <a:effectLst/>
          </p:spPr>
          <p:txBody>
            <a:bodyPr/>
            <a:lstStyle/>
            <a:p>
              <a:pPr>
                <a:defRPr/>
              </a:pPr>
              <a:endParaRPr lang="zh-CN" altLang="en-US" sz="2399" kern="0" dirty="0">
                <a:solidFill>
                  <a:sysClr val="windowText" lastClr="000000"/>
                </a:solidFill>
                <a:latin typeface="微软雅黑" panose="020B0503020204020204" pitchFamily="34" charset="-122"/>
                <a:ea typeface="微软雅黑" panose="020B0503020204020204" pitchFamily="34" charset="-122"/>
              </a:endParaRPr>
            </a:p>
          </p:txBody>
        </p:sp>
        <p:sp>
          <p:nvSpPr>
            <p:cNvPr id="57" name="AutoShape 68"/>
            <p:cNvSpPr>
              <a:spLocks noChangeArrowheads="1"/>
            </p:cNvSpPr>
            <p:nvPr/>
          </p:nvSpPr>
          <p:spPr bwMode="gray">
            <a:xfrm rot="5400000">
              <a:off x="2166" y="2067"/>
              <a:ext cx="288" cy="47"/>
            </a:xfrm>
            <a:prstGeom prst="parallelogram">
              <a:avLst>
                <a:gd name="adj" fmla="val 19149"/>
              </a:avLst>
            </a:prstGeom>
            <a:gradFill rotWithShape="1">
              <a:gsLst>
                <a:gs pos="0">
                  <a:srgbClr val="DDDDDD">
                    <a:gamma/>
                    <a:shade val="82353"/>
                    <a:invGamma/>
                  </a:srgbClr>
                </a:gs>
                <a:gs pos="100000">
                  <a:srgbClr val="DDDDDD"/>
                </a:gs>
              </a:gsLst>
              <a:lin ang="5400000" scaled="1"/>
            </a:gradFill>
            <a:ln w="9525" algn="ctr">
              <a:noFill/>
              <a:miter lim="800000"/>
              <a:headEnd/>
              <a:tailEnd/>
            </a:ln>
            <a:effectLst/>
            <a:scene3d>
              <a:camera prst="legacyObliqueTopRight"/>
              <a:lightRig rig="legacyFlat3" dir="b"/>
            </a:scene3d>
            <a:sp3d extrusionH="36500" prstMaterial="legacyMatte">
              <a:bevelT w="13500" h="13500" prst="angle"/>
              <a:bevelB w="13500" h="13500" prst="angle"/>
              <a:extrusionClr>
                <a:srgbClr val="DDDDDD"/>
              </a:extrusionClr>
            </a:sp3d>
          </p:spPr>
          <p:txBody>
            <a:bodyPr wrap="none" anchor="ctr">
              <a:flatTx/>
            </a:bodyPr>
            <a:lstStyle/>
            <a:p>
              <a:pPr>
                <a:defRPr/>
              </a:pPr>
              <a:endParaRPr lang="zh-CN" altLang="en-US" sz="2399" kern="0" dirty="0">
                <a:solidFill>
                  <a:sysClr val="windowText" lastClr="000000"/>
                </a:solidFill>
                <a:latin typeface="微软雅黑" panose="020B0503020204020204" pitchFamily="34" charset="-122"/>
                <a:ea typeface="微软雅黑" panose="020B0503020204020204" pitchFamily="34" charset="-122"/>
              </a:endParaRPr>
            </a:p>
          </p:txBody>
        </p:sp>
      </p:grpSp>
      <p:grpSp>
        <p:nvGrpSpPr>
          <p:cNvPr id="4" name="Group 78"/>
          <p:cNvGrpSpPr>
            <a:grpSpLocks/>
          </p:cNvGrpSpPr>
          <p:nvPr/>
        </p:nvGrpSpPr>
        <p:grpSpPr bwMode="auto">
          <a:xfrm>
            <a:off x="6016365" y="1398922"/>
            <a:ext cx="228529" cy="4779963"/>
            <a:chOff x="3391" y="1309"/>
            <a:chExt cx="144" cy="3011"/>
          </a:xfrm>
        </p:grpSpPr>
        <p:sp>
          <p:nvSpPr>
            <p:cNvPr id="49" name="AutoShape 79"/>
            <p:cNvSpPr>
              <a:spLocks noChangeArrowheads="1"/>
            </p:cNvSpPr>
            <p:nvPr/>
          </p:nvSpPr>
          <p:spPr bwMode="gray">
            <a:xfrm>
              <a:off x="3393" y="1309"/>
              <a:ext cx="142" cy="3011"/>
            </a:xfrm>
            <a:prstGeom prst="can">
              <a:avLst>
                <a:gd name="adj" fmla="val 55367"/>
              </a:avLst>
            </a:prstGeom>
            <a:gradFill rotWithShape="1">
              <a:gsLst>
                <a:gs pos="0">
                  <a:srgbClr val="B8B8B8"/>
                </a:gs>
                <a:gs pos="50000">
                  <a:srgbClr val="FFFFFF"/>
                </a:gs>
                <a:gs pos="100000">
                  <a:sysClr val="window" lastClr="FFFFFF">
                    <a:lumMod val="50000"/>
                  </a:sysClr>
                </a:gs>
              </a:gsLst>
              <a:lin ang="0" scaled="1"/>
            </a:gradFill>
            <a:ln w="9525">
              <a:noFill/>
              <a:round/>
              <a:headEnd/>
              <a:tailEnd/>
            </a:ln>
            <a:effectLst>
              <a:outerShdw blurRad="50800" dist="38100" dir="5400000" algn="t" rotWithShape="0">
                <a:prstClr val="black">
                  <a:alpha val="40000"/>
                </a:prstClr>
              </a:outerShdw>
            </a:effectLst>
          </p:spPr>
          <p:txBody>
            <a:bodyPr/>
            <a:lstStyle/>
            <a:p>
              <a:pPr>
                <a:defRPr/>
              </a:pPr>
              <a:endParaRPr lang="zh-CN" altLang="en-US" sz="2399" kern="0" dirty="0">
                <a:solidFill>
                  <a:sysClr val="windowText" lastClr="000000"/>
                </a:solidFill>
                <a:latin typeface="微软雅黑" panose="020B0503020204020204" pitchFamily="34" charset="-122"/>
                <a:ea typeface="微软雅黑" panose="020B0503020204020204" pitchFamily="34" charset="-122"/>
              </a:endParaRPr>
            </a:p>
          </p:txBody>
        </p:sp>
        <p:sp>
          <p:nvSpPr>
            <p:cNvPr id="50" name="Oval 80"/>
            <p:cNvSpPr>
              <a:spLocks noChangeArrowheads="1"/>
            </p:cNvSpPr>
            <p:nvPr/>
          </p:nvSpPr>
          <p:spPr bwMode="gray">
            <a:xfrm>
              <a:off x="3391" y="1309"/>
              <a:ext cx="144" cy="78"/>
            </a:xfrm>
            <a:prstGeom prst="ellipse">
              <a:avLst/>
            </a:prstGeom>
            <a:gradFill rotWithShape="1">
              <a:gsLst>
                <a:gs pos="0">
                  <a:srgbClr val="FFFFFF">
                    <a:gamma/>
                    <a:shade val="92157"/>
                    <a:invGamma/>
                  </a:srgbClr>
                </a:gs>
                <a:gs pos="50000">
                  <a:srgbClr val="FFFFFF"/>
                </a:gs>
                <a:gs pos="100000">
                  <a:srgbClr val="FFFFFF">
                    <a:gamma/>
                    <a:shade val="92157"/>
                    <a:invGamma/>
                  </a:srgbClr>
                </a:gs>
              </a:gsLst>
              <a:lin ang="2700000" scaled="1"/>
            </a:gradFill>
            <a:ln w="9525" algn="ctr">
              <a:noFill/>
              <a:round/>
              <a:headEnd/>
              <a:tailEnd/>
            </a:ln>
            <a:effectLst/>
          </p:spPr>
          <p:txBody>
            <a:bodyPr wrap="none" anchor="ctr"/>
            <a:lstStyle/>
            <a:p>
              <a:pPr>
                <a:defRPr/>
              </a:pPr>
              <a:endParaRPr lang="zh-CN" altLang="en-US" sz="2399" kern="0" dirty="0">
                <a:solidFill>
                  <a:sysClr val="windowText" lastClr="000000"/>
                </a:solidFill>
                <a:latin typeface="微软雅黑" panose="020B0503020204020204" pitchFamily="34" charset="-122"/>
                <a:ea typeface="微软雅黑" panose="020B0503020204020204" pitchFamily="34" charset="-122"/>
              </a:endParaRPr>
            </a:p>
          </p:txBody>
        </p:sp>
      </p:grpSp>
      <p:grpSp>
        <p:nvGrpSpPr>
          <p:cNvPr id="5" name="Group 81"/>
          <p:cNvGrpSpPr>
            <a:grpSpLocks/>
          </p:cNvGrpSpPr>
          <p:nvPr/>
        </p:nvGrpSpPr>
        <p:grpSpPr bwMode="auto">
          <a:xfrm>
            <a:off x="4418245" y="2445086"/>
            <a:ext cx="1656839" cy="881063"/>
            <a:chOff x="2384" y="1968"/>
            <a:chExt cx="1044" cy="555"/>
          </a:xfrm>
        </p:grpSpPr>
        <p:sp>
          <p:nvSpPr>
            <p:cNvPr id="46" name="AutoShape 82"/>
            <p:cNvSpPr>
              <a:spLocks noChangeArrowheads="1"/>
            </p:cNvSpPr>
            <p:nvPr/>
          </p:nvSpPr>
          <p:spPr bwMode="gray">
            <a:xfrm rot="5400000" flipH="1">
              <a:off x="3236" y="2086"/>
              <a:ext cx="288" cy="96"/>
            </a:xfrm>
            <a:prstGeom prst="parallelogram">
              <a:avLst>
                <a:gd name="adj" fmla="val 18736"/>
              </a:avLst>
            </a:prstGeom>
            <a:gradFill rotWithShape="1">
              <a:gsLst>
                <a:gs pos="417">
                  <a:srgbClr val="999999"/>
                </a:gs>
                <a:gs pos="7000">
                  <a:srgbClr val="EAEAEA">
                    <a:gamma/>
                    <a:shade val="85882"/>
                    <a:invGamma/>
                  </a:srgbClr>
                </a:gs>
                <a:gs pos="100000">
                  <a:srgbClr val="EAEAEA"/>
                </a:gs>
              </a:gsLst>
              <a:lin ang="5400000" scaled="1"/>
            </a:gradFill>
            <a:ln w="9525">
              <a:noFill/>
              <a:miter lim="800000"/>
              <a:headEnd/>
              <a:tailEnd/>
            </a:ln>
            <a:effectLst/>
            <a:scene3d>
              <a:camera prst="legacyObliqueTopLeft"/>
              <a:lightRig rig="legacyFlat3" dir="b"/>
            </a:scene3d>
            <a:sp3d extrusionH="36500" prstMaterial="legacyMatte">
              <a:bevelT w="13500" h="13500" prst="angle"/>
              <a:bevelB w="13500" h="13500" prst="angle"/>
              <a:extrusionClr>
                <a:srgbClr val="EAEAEA"/>
              </a:extrusionClr>
            </a:sp3d>
          </p:spPr>
          <p:txBody>
            <a:bodyPr wrap="none" anchor="ctr">
              <a:flatTx/>
            </a:bodyPr>
            <a:lstStyle/>
            <a:p>
              <a:pPr>
                <a:defRPr/>
              </a:pPr>
              <a:endParaRPr lang="zh-CN" altLang="en-US" sz="2399" kern="0" dirty="0">
                <a:solidFill>
                  <a:sysClr val="windowText" lastClr="000000"/>
                </a:solidFill>
                <a:latin typeface="微软雅黑" panose="020B0503020204020204" pitchFamily="34" charset="-122"/>
                <a:ea typeface="微软雅黑" panose="020B0503020204020204" pitchFamily="34" charset="-122"/>
              </a:endParaRPr>
            </a:p>
          </p:txBody>
        </p:sp>
        <p:sp>
          <p:nvSpPr>
            <p:cNvPr id="47" name="Freeform 83"/>
            <p:cNvSpPr>
              <a:spLocks/>
            </p:cNvSpPr>
            <p:nvPr/>
          </p:nvSpPr>
          <p:spPr bwMode="gray">
            <a:xfrm>
              <a:off x="2384" y="1968"/>
              <a:ext cx="975" cy="555"/>
            </a:xfrm>
            <a:custGeom>
              <a:avLst/>
              <a:gdLst/>
              <a:ahLst/>
              <a:cxnLst>
                <a:cxn ang="0">
                  <a:pos x="837" y="0"/>
                </a:cxn>
                <a:cxn ang="0">
                  <a:pos x="837" y="317"/>
                </a:cxn>
                <a:cxn ang="0">
                  <a:pos x="116" y="476"/>
                </a:cxn>
                <a:cxn ang="0">
                  <a:pos x="0" y="304"/>
                </a:cxn>
                <a:cxn ang="0">
                  <a:pos x="110" y="100"/>
                </a:cxn>
                <a:cxn ang="0">
                  <a:pos x="837" y="0"/>
                </a:cxn>
              </a:cxnLst>
              <a:rect l="0" t="0" r="r" b="b"/>
              <a:pathLst>
                <a:path w="837" h="476">
                  <a:moveTo>
                    <a:pt x="837" y="0"/>
                  </a:moveTo>
                  <a:lnTo>
                    <a:pt x="837" y="317"/>
                  </a:lnTo>
                  <a:lnTo>
                    <a:pt x="116" y="476"/>
                  </a:lnTo>
                  <a:lnTo>
                    <a:pt x="0" y="304"/>
                  </a:lnTo>
                  <a:lnTo>
                    <a:pt x="110" y="100"/>
                  </a:lnTo>
                  <a:lnTo>
                    <a:pt x="837" y="0"/>
                  </a:lnTo>
                  <a:close/>
                </a:path>
              </a:pathLst>
            </a:custGeom>
            <a:gradFill rotWithShape="1">
              <a:gsLst>
                <a:gs pos="0">
                  <a:srgbClr val="FFFFFF"/>
                </a:gs>
                <a:gs pos="100000">
                  <a:srgbClr val="FFFFFF">
                    <a:gamma/>
                    <a:shade val="85882"/>
                    <a:invGamma/>
                  </a:srgbClr>
                </a:gs>
              </a:gsLst>
              <a:lin ang="0" scaled="1"/>
            </a:gradFill>
            <a:ln w="9525" cap="flat" cmpd="sng">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b">
                <a:rot lat="0" lon="0" rev="8700000"/>
              </a:lightRig>
            </a:scene3d>
            <a:sp3d>
              <a:bevelT w="190500" h="38100"/>
            </a:sp3d>
          </p:spPr>
          <p:txBody>
            <a:bodyPr>
              <a:flatTx/>
            </a:bodyPr>
            <a:lstStyle/>
            <a:p>
              <a:pPr>
                <a:defRPr/>
              </a:pPr>
              <a:endParaRPr lang="zh-CN" altLang="en-US" sz="2399" kern="0" dirty="0">
                <a:solidFill>
                  <a:sysClr val="windowText" lastClr="000000"/>
                </a:solidFill>
                <a:latin typeface="微软雅黑" panose="020B0503020204020204" pitchFamily="34" charset="-122"/>
                <a:ea typeface="微软雅黑" panose="020B0503020204020204" pitchFamily="34" charset="-122"/>
              </a:endParaRPr>
            </a:p>
          </p:txBody>
        </p:sp>
        <p:sp>
          <p:nvSpPr>
            <p:cNvPr id="48" name="Freeform 84"/>
            <p:cNvSpPr>
              <a:spLocks/>
            </p:cNvSpPr>
            <p:nvPr/>
          </p:nvSpPr>
          <p:spPr bwMode="gray">
            <a:xfrm>
              <a:off x="2421" y="2007"/>
              <a:ext cx="905" cy="461"/>
            </a:xfrm>
            <a:custGeom>
              <a:avLst/>
              <a:gdLst/>
              <a:ahLst/>
              <a:cxnLst>
                <a:cxn ang="0">
                  <a:pos x="786" y="0"/>
                </a:cxn>
                <a:cxn ang="0">
                  <a:pos x="786" y="252"/>
                </a:cxn>
                <a:cxn ang="0">
                  <a:pos x="92" y="396"/>
                </a:cxn>
                <a:cxn ang="0">
                  <a:pos x="0" y="266"/>
                </a:cxn>
                <a:cxn ang="0">
                  <a:pos x="88" y="112"/>
                </a:cxn>
                <a:cxn ang="0">
                  <a:pos x="786" y="0"/>
                </a:cxn>
              </a:cxnLst>
              <a:rect l="0" t="0" r="r" b="b"/>
              <a:pathLst>
                <a:path w="786" h="396">
                  <a:moveTo>
                    <a:pt x="786" y="0"/>
                  </a:moveTo>
                  <a:lnTo>
                    <a:pt x="786" y="252"/>
                  </a:lnTo>
                  <a:lnTo>
                    <a:pt x="92" y="396"/>
                  </a:lnTo>
                  <a:lnTo>
                    <a:pt x="0" y="266"/>
                  </a:lnTo>
                  <a:lnTo>
                    <a:pt x="88" y="112"/>
                  </a:lnTo>
                  <a:lnTo>
                    <a:pt x="786" y="0"/>
                  </a:lnTo>
                  <a:close/>
                </a:path>
              </a:pathLst>
            </a:custGeom>
            <a:solidFill>
              <a:srgbClr val="18478F"/>
            </a:solidFill>
            <a:ln w="9525" cap="flat" cmpd="sng">
              <a:noFill/>
              <a:prstDash val="solid"/>
              <a:round/>
              <a:headEnd type="none" w="med" len="med"/>
              <a:tailEnd type="none" w="med" len="med"/>
            </a:ln>
            <a:effectLst/>
          </p:spPr>
          <p:txBody>
            <a:bodyPr/>
            <a:lstStyle/>
            <a:p>
              <a:pPr>
                <a:defRPr/>
              </a:pPr>
              <a:endParaRPr lang="zh-CN" altLang="en-US" sz="2399" kern="0" dirty="0">
                <a:solidFill>
                  <a:sysClr val="windowText" lastClr="000000"/>
                </a:solidFill>
                <a:latin typeface="微软雅黑" panose="020B0503020204020204" pitchFamily="34" charset="-122"/>
                <a:ea typeface="微软雅黑" panose="020B0503020204020204" pitchFamily="34" charset="-122"/>
              </a:endParaRPr>
            </a:p>
          </p:txBody>
        </p:sp>
      </p:grpSp>
      <p:grpSp>
        <p:nvGrpSpPr>
          <p:cNvPr id="6" name="Group 86"/>
          <p:cNvGrpSpPr>
            <a:grpSpLocks/>
          </p:cNvGrpSpPr>
          <p:nvPr/>
        </p:nvGrpSpPr>
        <p:grpSpPr bwMode="auto">
          <a:xfrm>
            <a:off x="2986761" y="4640597"/>
            <a:ext cx="3066104" cy="806451"/>
            <a:chOff x="1482" y="3351"/>
            <a:chExt cx="1932" cy="508"/>
          </a:xfrm>
        </p:grpSpPr>
        <p:sp>
          <p:nvSpPr>
            <p:cNvPr id="43" name="AutoShape 87"/>
            <p:cNvSpPr>
              <a:spLocks noChangeArrowheads="1"/>
            </p:cNvSpPr>
            <p:nvPr/>
          </p:nvSpPr>
          <p:spPr bwMode="gray">
            <a:xfrm rot="5400000" flipH="1">
              <a:off x="3237" y="3499"/>
              <a:ext cx="288" cy="66"/>
            </a:xfrm>
            <a:prstGeom prst="parallelogram">
              <a:avLst>
                <a:gd name="adj" fmla="val 4525"/>
              </a:avLst>
            </a:prstGeom>
            <a:gradFill rotWithShape="1">
              <a:gsLst>
                <a:gs pos="1250">
                  <a:srgbClr val="949494"/>
                </a:gs>
                <a:gs pos="7000">
                  <a:srgbClr val="EAEAEA">
                    <a:gamma/>
                    <a:shade val="85882"/>
                    <a:invGamma/>
                  </a:srgbClr>
                </a:gs>
                <a:gs pos="100000">
                  <a:srgbClr val="EAEAEA"/>
                </a:gs>
              </a:gsLst>
              <a:lin ang="5400000" scaled="1"/>
            </a:gradFill>
            <a:ln w="9525" algn="ctr">
              <a:noFill/>
              <a:miter lim="800000"/>
              <a:headEnd/>
              <a:tailEnd/>
            </a:ln>
            <a:effectLst/>
            <a:scene3d>
              <a:camera prst="legacyObliqueTopLeft"/>
              <a:lightRig rig="legacyFlat3" dir="b"/>
            </a:scene3d>
            <a:sp3d extrusionH="36500" prstMaterial="legacyMatte">
              <a:bevelT w="13500" h="13500" prst="angle"/>
              <a:bevelB w="13500" h="13500" prst="angle"/>
              <a:extrusionClr>
                <a:srgbClr val="EAEAEA"/>
              </a:extrusionClr>
            </a:sp3d>
          </p:spPr>
          <p:txBody>
            <a:bodyPr wrap="none" anchor="ctr">
              <a:flatTx/>
            </a:bodyPr>
            <a:lstStyle/>
            <a:p>
              <a:pPr>
                <a:defRPr/>
              </a:pPr>
              <a:endParaRPr lang="zh-CN" altLang="en-US" sz="2399" kern="0" dirty="0">
                <a:solidFill>
                  <a:sysClr val="windowText" lastClr="000000"/>
                </a:solidFill>
                <a:latin typeface="微软雅黑" panose="020B0503020204020204" pitchFamily="34" charset="-122"/>
                <a:ea typeface="微软雅黑" panose="020B0503020204020204" pitchFamily="34" charset="-122"/>
              </a:endParaRPr>
            </a:p>
          </p:txBody>
        </p:sp>
        <p:sp>
          <p:nvSpPr>
            <p:cNvPr id="44" name="Freeform 88"/>
            <p:cNvSpPr>
              <a:spLocks/>
            </p:cNvSpPr>
            <p:nvPr/>
          </p:nvSpPr>
          <p:spPr bwMode="gray">
            <a:xfrm>
              <a:off x="1482" y="3351"/>
              <a:ext cx="1883" cy="508"/>
            </a:xfrm>
            <a:custGeom>
              <a:avLst/>
              <a:gdLst/>
              <a:ahLst/>
              <a:cxnLst>
                <a:cxn ang="0">
                  <a:pos x="2085" y="0"/>
                </a:cxn>
                <a:cxn ang="0">
                  <a:pos x="2085" y="312"/>
                </a:cxn>
                <a:cxn ang="0">
                  <a:pos x="171" y="436"/>
                </a:cxn>
                <a:cxn ang="0">
                  <a:pos x="0" y="277"/>
                </a:cxn>
                <a:cxn ang="0">
                  <a:pos x="178" y="88"/>
                </a:cxn>
                <a:cxn ang="0">
                  <a:pos x="2085" y="0"/>
                </a:cxn>
              </a:cxnLst>
              <a:rect l="0" t="0" r="r" b="b"/>
              <a:pathLst>
                <a:path w="2085" h="436">
                  <a:moveTo>
                    <a:pt x="2085" y="0"/>
                  </a:moveTo>
                  <a:lnTo>
                    <a:pt x="2085" y="312"/>
                  </a:lnTo>
                  <a:lnTo>
                    <a:pt x="171" y="436"/>
                  </a:lnTo>
                  <a:lnTo>
                    <a:pt x="0" y="277"/>
                  </a:lnTo>
                  <a:lnTo>
                    <a:pt x="178" y="88"/>
                  </a:lnTo>
                  <a:lnTo>
                    <a:pt x="2085" y="0"/>
                  </a:lnTo>
                  <a:close/>
                </a:path>
              </a:pathLst>
            </a:custGeom>
            <a:gradFill rotWithShape="1">
              <a:gsLst>
                <a:gs pos="0">
                  <a:srgbClr val="FFFFFF">
                    <a:gamma/>
                    <a:shade val="85882"/>
                    <a:invGamma/>
                  </a:srgbClr>
                </a:gs>
                <a:gs pos="50000">
                  <a:srgbClr val="FFFFFF"/>
                </a:gs>
                <a:gs pos="100000">
                  <a:srgbClr val="FFFFFF">
                    <a:gamma/>
                    <a:shade val="85882"/>
                    <a:invGamma/>
                  </a:srgbClr>
                </a:gs>
              </a:gsLst>
              <a:lin ang="0" scaled="1"/>
            </a:gradFill>
            <a:ln w="9525" cap="flat" cmpd="sng">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flatTx/>
            </a:bodyPr>
            <a:lstStyle/>
            <a:p>
              <a:pPr>
                <a:defRPr/>
              </a:pPr>
              <a:endParaRPr lang="zh-CN" altLang="en-US" sz="2399" kern="0" dirty="0">
                <a:solidFill>
                  <a:sysClr val="windowText" lastClr="000000"/>
                </a:solidFill>
                <a:latin typeface="微软雅黑" panose="020B0503020204020204" pitchFamily="34" charset="-122"/>
                <a:ea typeface="微软雅黑" panose="020B0503020204020204" pitchFamily="34" charset="-122"/>
              </a:endParaRPr>
            </a:p>
          </p:txBody>
        </p:sp>
        <p:sp>
          <p:nvSpPr>
            <p:cNvPr id="45" name="Freeform 89"/>
            <p:cNvSpPr>
              <a:spLocks/>
            </p:cNvSpPr>
            <p:nvPr/>
          </p:nvSpPr>
          <p:spPr bwMode="gray">
            <a:xfrm>
              <a:off x="1528" y="3394"/>
              <a:ext cx="1812" cy="419"/>
            </a:xfrm>
            <a:custGeom>
              <a:avLst/>
              <a:gdLst/>
              <a:ahLst/>
              <a:cxnLst>
                <a:cxn ang="0">
                  <a:pos x="2004" y="0"/>
                </a:cxn>
                <a:cxn ang="0">
                  <a:pos x="2003" y="250"/>
                </a:cxn>
                <a:cxn ang="0">
                  <a:pos x="130" y="360"/>
                </a:cxn>
                <a:cxn ang="0">
                  <a:pos x="0" y="234"/>
                </a:cxn>
                <a:cxn ang="0">
                  <a:pos x="138" y="92"/>
                </a:cxn>
                <a:cxn ang="0">
                  <a:pos x="2004" y="0"/>
                </a:cxn>
              </a:cxnLst>
              <a:rect l="0" t="0" r="r" b="b"/>
              <a:pathLst>
                <a:path w="2004" h="360">
                  <a:moveTo>
                    <a:pt x="2004" y="0"/>
                  </a:moveTo>
                  <a:lnTo>
                    <a:pt x="2003" y="250"/>
                  </a:lnTo>
                  <a:lnTo>
                    <a:pt x="130" y="360"/>
                  </a:lnTo>
                  <a:lnTo>
                    <a:pt x="0" y="234"/>
                  </a:lnTo>
                  <a:lnTo>
                    <a:pt x="138" y="92"/>
                  </a:lnTo>
                  <a:lnTo>
                    <a:pt x="2004" y="0"/>
                  </a:lnTo>
                  <a:close/>
                </a:path>
              </a:pathLst>
            </a:custGeom>
            <a:solidFill>
              <a:srgbClr val="18478F"/>
            </a:solidFill>
            <a:ln w="9525" cap="flat" cmpd="sng">
              <a:noFill/>
              <a:prstDash val="solid"/>
              <a:round/>
              <a:headEnd type="none" w="med" len="med"/>
              <a:tailEnd type="none" w="med" len="med"/>
            </a:ln>
            <a:effectLst/>
          </p:spPr>
          <p:txBody>
            <a:bodyPr/>
            <a:lstStyle/>
            <a:p>
              <a:pPr>
                <a:defRPr/>
              </a:pPr>
              <a:endParaRPr lang="zh-CN" altLang="en-US" sz="2399" kern="0" dirty="0">
                <a:solidFill>
                  <a:sysClr val="windowText" lastClr="000000"/>
                </a:solidFill>
                <a:latin typeface="微软雅黑" panose="020B0503020204020204" pitchFamily="34" charset="-122"/>
                <a:ea typeface="微软雅黑" panose="020B0503020204020204" pitchFamily="34" charset="-122"/>
              </a:endParaRPr>
            </a:p>
          </p:txBody>
        </p:sp>
      </p:grpSp>
      <p:grpSp>
        <p:nvGrpSpPr>
          <p:cNvPr id="7" name="Group 92"/>
          <p:cNvGrpSpPr>
            <a:grpSpLocks/>
          </p:cNvGrpSpPr>
          <p:nvPr/>
        </p:nvGrpSpPr>
        <p:grpSpPr bwMode="auto">
          <a:xfrm>
            <a:off x="6200458" y="4121484"/>
            <a:ext cx="3280352" cy="806451"/>
            <a:chOff x="3496" y="3024"/>
            <a:chExt cx="2183" cy="508"/>
          </a:xfrm>
        </p:grpSpPr>
        <p:sp>
          <p:nvSpPr>
            <p:cNvPr id="40" name="AutoShape 93"/>
            <p:cNvSpPr>
              <a:spLocks noChangeArrowheads="1"/>
            </p:cNvSpPr>
            <p:nvPr/>
          </p:nvSpPr>
          <p:spPr bwMode="gray">
            <a:xfrm rot="-5400000">
              <a:off x="3389" y="3170"/>
              <a:ext cx="288" cy="75"/>
            </a:xfrm>
            <a:prstGeom prst="parallelogram">
              <a:avLst>
                <a:gd name="adj" fmla="val 3982"/>
              </a:avLst>
            </a:prstGeom>
            <a:gradFill rotWithShape="1">
              <a:gsLst>
                <a:gs pos="417">
                  <a:srgbClr val="9F9F9F"/>
                </a:gs>
                <a:gs pos="7000">
                  <a:srgbClr val="B8B8B8"/>
                </a:gs>
                <a:gs pos="100000">
                  <a:srgbClr val="EAEAEA"/>
                </a:gs>
              </a:gsLst>
              <a:lin ang="5400000" scaled="1"/>
            </a:gradFill>
            <a:ln w="9525" algn="ctr">
              <a:noFill/>
              <a:miter lim="800000"/>
              <a:headEnd/>
              <a:tailEnd/>
            </a:ln>
            <a:effectLst/>
            <a:scene3d>
              <a:camera prst="legacyObliqueTopRight"/>
              <a:lightRig rig="legacyFlat3" dir="b"/>
            </a:scene3d>
            <a:sp3d extrusionH="36500" prstMaterial="legacyMatte">
              <a:bevelT w="13500" h="13500" prst="angle"/>
              <a:bevelB w="13500" h="13500" prst="angle"/>
              <a:extrusionClr>
                <a:srgbClr val="EAEAEA"/>
              </a:extrusionClr>
            </a:sp3d>
          </p:spPr>
          <p:txBody>
            <a:bodyPr wrap="none" anchor="ctr">
              <a:flatTx/>
            </a:bodyPr>
            <a:lstStyle/>
            <a:p>
              <a:pPr>
                <a:defRPr/>
              </a:pPr>
              <a:endParaRPr lang="zh-CN" altLang="en-US" sz="2399" kern="0" dirty="0">
                <a:solidFill>
                  <a:sysClr val="windowText" lastClr="000000"/>
                </a:solidFill>
                <a:latin typeface="微软雅黑" panose="020B0503020204020204" pitchFamily="34" charset="-122"/>
                <a:ea typeface="微软雅黑" panose="020B0503020204020204" pitchFamily="34" charset="-122"/>
              </a:endParaRPr>
            </a:p>
          </p:txBody>
        </p:sp>
        <p:sp>
          <p:nvSpPr>
            <p:cNvPr id="41" name="Freeform 94"/>
            <p:cNvSpPr>
              <a:spLocks/>
            </p:cNvSpPr>
            <p:nvPr/>
          </p:nvSpPr>
          <p:spPr bwMode="gray">
            <a:xfrm flipH="1">
              <a:off x="3553" y="3024"/>
              <a:ext cx="2126" cy="508"/>
            </a:xfrm>
            <a:custGeom>
              <a:avLst/>
              <a:gdLst/>
              <a:ahLst/>
              <a:cxnLst>
                <a:cxn ang="0">
                  <a:pos x="2085" y="0"/>
                </a:cxn>
                <a:cxn ang="0">
                  <a:pos x="2085" y="312"/>
                </a:cxn>
                <a:cxn ang="0">
                  <a:pos x="171" y="436"/>
                </a:cxn>
                <a:cxn ang="0">
                  <a:pos x="0" y="277"/>
                </a:cxn>
                <a:cxn ang="0">
                  <a:pos x="178" y="88"/>
                </a:cxn>
                <a:cxn ang="0">
                  <a:pos x="2085" y="0"/>
                </a:cxn>
              </a:cxnLst>
              <a:rect l="0" t="0" r="r" b="b"/>
              <a:pathLst>
                <a:path w="2085" h="436">
                  <a:moveTo>
                    <a:pt x="2085" y="0"/>
                  </a:moveTo>
                  <a:lnTo>
                    <a:pt x="2085" y="312"/>
                  </a:lnTo>
                  <a:lnTo>
                    <a:pt x="171" y="436"/>
                  </a:lnTo>
                  <a:lnTo>
                    <a:pt x="0" y="277"/>
                  </a:lnTo>
                  <a:lnTo>
                    <a:pt x="178" y="88"/>
                  </a:lnTo>
                  <a:lnTo>
                    <a:pt x="2085" y="0"/>
                  </a:lnTo>
                  <a:close/>
                </a:path>
              </a:pathLst>
            </a:custGeom>
            <a:gradFill rotWithShape="1">
              <a:gsLst>
                <a:gs pos="0">
                  <a:srgbClr val="FFFFFF">
                    <a:gamma/>
                    <a:shade val="85882"/>
                    <a:invGamma/>
                  </a:srgbClr>
                </a:gs>
                <a:gs pos="50000">
                  <a:srgbClr val="FFFFFF"/>
                </a:gs>
                <a:gs pos="100000">
                  <a:srgbClr val="FFFFFF">
                    <a:gamma/>
                    <a:shade val="85882"/>
                    <a:invGamma/>
                  </a:srgbClr>
                </a:gs>
              </a:gsLst>
              <a:lin ang="0" scaled="1"/>
            </a:gradFill>
            <a:ln w="9525" cap="flat" cmpd="sng">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flatTx/>
            </a:bodyPr>
            <a:lstStyle/>
            <a:p>
              <a:pPr>
                <a:defRPr/>
              </a:pPr>
              <a:endParaRPr lang="zh-CN" altLang="en-US" sz="2399" kern="0" dirty="0">
                <a:solidFill>
                  <a:sysClr val="windowText" lastClr="000000"/>
                </a:solidFill>
                <a:latin typeface="微软雅黑" panose="020B0503020204020204" pitchFamily="34" charset="-122"/>
                <a:ea typeface="微软雅黑" panose="020B0503020204020204" pitchFamily="34" charset="-122"/>
              </a:endParaRPr>
            </a:p>
          </p:txBody>
        </p:sp>
        <p:sp>
          <p:nvSpPr>
            <p:cNvPr id="42" name="Freeform 95"/>
            <p:cNvSpPr>
              <a:spLocks/>
            </p:cNvSpPr>
            <p:nvPr/>
          </p:nvSpPr>
          <p:spPr bwMode="gray">
            <a:xfrm flipH="1">
              <a:off x="3580" y="3067"/>
              <a:ext cx="2047" cy="419"/>
            </a:xfrm>
            <a:custGeom>
              <a:avLst/>
              <a:gdLst/>
              <a:ahLst/>
              <a:cxnLst>
                <a:cxn ang="0">
                  <a:pos x="2004" y="0"/>
                </a:cxn>
                <a:cxn ang="0">
                  <a:pos x="2003" y="250"/>
                </a:cxn>
                <a:cxn ang="0">
                  <a:pos x="130" y="360"/>
                </a:cxn>
                <a:cxn ang="0">
                  <a:pos x="0" y="234"/>
                </a:cxn>
                <a:cxn ang="0">
                  <a:pos x="138" y="92"/>
                </a:cxn>
                <a:cxn ang="0">
                  <a:pos x="2004" y="0"/>
                </a:cxn>
              </a:cxnLst>
              <a:rect l="0" t="0" r="r" b="b"/>
              <a:pathLst>
                <a:path w="2004" h="360">
                  <a:moveTo>
                    <a:pt x="2004" y="0"/>
                  </a:moveTo>
                  <a:lnTo>
                    <a:pt x="2003" y="250"/>
                  </a:lnTo>
                  <a:lnTo>
                    <a:pt x="130" y="360"/>
                  </a:lnTo>
                  <a:lnTo>
                    <a:pt x="0" y="234"/>
                  </a:lnTo>
                  <a:lnTo>
                    <a:pt x="138" y="92"/>
                  </a:lnTo>
                  <a:lnTo>
                    <a:pt x="2004" y="0"/>
                  </a:lnTo>
                  <a:close/>
                </a:path>
              </a:pathLst>
            </a:custGeom>
            <a:solidFill>
              <a:srgbClr val="18478F"/>
            </a:solidFill>
            <a:ln w="9525" cap="flat" cmpd="sng">
              <a:noFill/>
              <a:prstDash val="solid"/>
              <a:round/>
              <a:headEnd type="none" w="med" len="med"/>
              <a:tailEnd type="none" w="med" len="med"/>
            </a:ln>
            <a:effectLst/>
          </p:spPr>
          <p:txBody>
            <a:bodyPr/>
            <a:lstStyle/>
            <a:p>
              <a:pPr>
                <a:defRPr/>
              </a:pPr>
              <a:endParaRPr lang="zh-CN" altLang="en-US" sz="2399" kern="0" dirty="0">
                <a:solidFill>
                  <a:sysClr val="windowText" lastClr="000000"/>
                </a:solidFill>
                <a:latin typeface="微软雅黑" panose="020B0503020204020204" pitchFamily="34" charset="-122"/>
                <a:ea typeface="微软雅黑" panose="020B0503020204020204" pitchFamily="34" charset="-122"/>
              </a:endParaRPr>
            </a:p>
          </p:txBody>
        </p:sp>
      </p:grpSp>
      <p:grpSp>
        <p:nvGrpSpPr>
          <p:cNvPr id="8" name="Group 98"/>
          <p:cNvGrpSpPr>
            <a:grpSpLocks/>
          </p:cNvGrpSpPr>
          <p:nvPr/>
        </p:nvGrpSpPr>
        <p:grpSpPr bwMode="auto">
          <a:xfrm>
            <a:off x="6200457" y="1881522"/>
            <a:ext cx="1771104" cy="881063"/>
            <a:chOff x="2345" y="1092"/>
            <a:chExt cx="1116" cy="555"/>
          </a:xfrm>
        </p:grpSpPr>
        <p:sp>
          <p:nvSpPr>
            <p:cNvPr id="36" name="AutoShape 99"/>
            <p:cNvSpPr>
              <a:spLocks noChangeArrowheads="1"/>
            </p:cNvSpPr>
            <p:nvPr/>
          </p:nvSpPr>
          <p:spPr bwMode="gray">
            <a:xfrm rot="-5400000">
              <a:off x="2249" y="1222"/>
              <a:ext cx="288" cy="96"/>
            </a:xfrm>
            <a:prstGeom prst="parallelogram">
              <a:avLst>
                <a:gd name="adj" fmla="val 18736"/>
              </a:avLst>
            </a:prstGeom>
            <a:gradFill rotWithShape="1">
              <a:gsLst>
                <a:gs pos="0">
                  <a:srgbClr val="EAEAEA">
                    <a:gamma/>
                    <a:shade val="85882"/>
                    <a:invGamma/>
                  </a:srgbClr>
                </a:gs>
                <a:gs pos="100000">
                  <a:srgbClr val="EAEAEA"/>
                </a:gs>
              </a:gsLst>
              <a:lin ang="5400000" scaled="1"/>
            </a:gradFill>
            <a:ln w="9525">
              <a:noFill/>
              <a:miter lim="800000"/>
              <a:headEnd/>
              <a:tailEnd/>
            </a:ln>
            <a:effectLst/>
            <a:scene3d>
              <a:camera prst="legacyObliqueTopRight"/>
              <a:lightRig rig="legacyFlat3" dir="b"/>
            </a:scene3d>
            <a:sp3d extrusionH="36500" prstMaterial="legacyMatte">
              <a:bevelT w="13500" h="13500" prst="angle"/>
              <a:bevelB w="13500" h="13500" prst="angle"/>
              <a:extrusionClr>
                <a:srgbClr val="EAEAEA"/>
              </a:extrusionClr>
            </a:sp3d>
          </p:spPr>
          <p:txBody>
            <a:bodyPr wrap="none" anchor="ctr">
              <a:flatTx/>
            </a:bodyPr>
            <a:lstStyle/>
            <a:p>
              <a:pPr>
                <a:defRPr/>
              </a:pPr>
              <a:endParaRPr lang="zh-CN" altLang="en-US" sz="2399" kern="0" dirty="0">
                <a:solidFill>
                  <a:sysClr val="windowText" lastClr="000000"/>
                </a:solidFill>
                <a:latin typeface="微软雅黑" panose="020B0503020204020204" pitchFamily="34" charset="-122"/>
                <a:ea typeface="微软雅黑" panose="020B0503020204020204" pitchFamily="34" charset="-122"/>
              </a:endParaRPr>
            </a:p>
          </p:txBody>
        </p:sp>
        <p:grpSp>
          <p:nvGrpSpPr>
            <p:cNvPr id="9" name="Group 100"/>
            <p:cNvGrpSpPr>
              <a:grpSpLocks/>
            </p:cNvGrpSpPr>
            <p:nvPr/>
          </p:nvGrpSpPr>
          <p:grpSpPr bwMode="auto">
            <a:xfrm>
              <a:off x="2414" y="1092"/>
              <a:ext cx="1047" cy="555"/>
              <a:chOff x="2414" y="1104"/>
              <a:chExt cx="975" cy="555"/>
            </a:xfrm>
          </p:grpSpPr>
          <p:sp>
            <p:nvSpPr>
              <p:cNvPr id="38" name="Freeform 101"/>
              <p:cNvSpPr>
                <a:spLocks/>
              </p:cNvSpPr>
              <p:nvPr/>
            </p:nvSpPr>
            <p:spPr bwMode="gray">
              <a:xfrm flipH="1">
                <a:off x="2414" y="1104"/>
                <a:ext cx="975" cy="555"/>
              </a:xfrm>
              <a:custGeom>
                <a:avLst/>
                <a:gdLst/>
                <a:ahLst/>
                <a:cxnLst>
                  <a:cxn ang="0">
                    <a:pos x="837" y="0"/>
                  </a:cxn>
                  <a:cxn ang="0">
                    <a:pos x="837" y="317"/>
                  </a:cxn>
                  <a:cxn ang="0">
                    <a:pos x="116" y="476"/>
                  </a:cxn>
                  <a:cxn ang="0">
                    <a:pos x="0" y="304"/>
                  </a:cxn>
                  <a:cxn ang="0">
                    <a:pos x="110" y="100"/>
                  </a:cxn>
                  <a:cxn ang="0">
                    <a:pos x="837" y="0"/>
                  </a:cxn>
                </a:cxnLst>
                <a:rect l="0" t="0" r="r" b="b"/>
                <a:pathLst>
                  <a:path w="837" h="476">
                    <a:moveTo>
                      <a:pt x="837" y="0"/>
                    </a:moveTo>
                    <a:lnTo>
                      <a:pt x="837" y="317"/>
                    </a:lnTo>
                    <a:lnTo>
                      <a:pt x="116" y="476"/>
                    </a:lnTo>
                    <a:lnTo>
                      <a:pt x="0" y="304"/>
                    </a:lnTo>
                    <a:lnTo>
                      <a:pt x="110" y="100"/>
                    </a:lnTo>
                    <a:lnTo>
                      <a:pt x="837" y="0"/>
                    </a:lnTo>
                    <a:close/>
                  </a:path>
                </a:pathLst>
              </a:custGeom>
              <a:gradFill rotWithShape="1">
                <a:gsLst>
                  <a:gs pos="0">
                    <a:srgbClr val="FFFFFF"/>
                  </a:gs>
                  <a:gs pos="100000">
                    <a:srgbClr val="FFFFFF">
                      <a:gamma/>
                      <a:shade val="85882"/>
                      <a:invGamma/>
                    </a:srgbClr>
                  </a:gs>
                </a:gsLst>
                <a:lin ang="0" scaled="1"/>
              </a:gradFill>
              <a:ln w="9525" cap="flat" cmpd="sng">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b">
                  <a:rot lat="0" lon="0" rev="8700000"/>
                </a:lightRig>
              </a:scene3d>
              <a:sp3d>
                <a:bevelT w="190500" h="38100"/>
              </a:sp3d>
            </p:spPr>
            <p:txBody>
              <a:bodyPr>
                <a:flatTx/>
              </a:bodyPr>
              <a:lstStyle/>
              <a:p>
                <a:pPr>
                  <a:defRPr/>
                </a:pPr>
                <a:endParaRPr lang="zh-CN" altLang="en-US" sz="2399" kern="0" dirty="0">
                  <a:solidFill>
                    <a:sysClr val="windowText" lastClr="000000"/>
                  </a:solidFill>
                  <a:latin typeface="微软雅黑" panose="020B0503020204020204" pitchFamily="34" charset="-122"/>
                  <a:ea typeface="微软雅黑" panose="020B0503020204020204" pitchFamily="34" charset="-122"/>
                </a:endParaRPr>
              </a:p>
            </p:txBody>
          </p:sp>
          <p:sp>
            <p:nvSpPr>
              <p:cNvPr id="39" name="Freeform 102"/>
              <p:cNvSpPr>
                <a:spLocks/>
              </p:cNvSpPr>
              <p:nvPr/>
            </p:nvSpPr>
            <p:spPr bwMode="gray">
              <a:xfrm flipH="1">
                <a:off x="2447" y="1143"/>
                <a:ext cx="905" cy="461"/>
              </a:xfrm>
              <a:custGeom>
                <a:avLst/>
                <a:gdLst/>
                <a:ahLst/>
                <a:cxnLst>
                  <a:cxn ang="0">
                    <a:pos x="786" y="0"/>
                  </a:cxn>
                  <a:cxn ang="0">
                    <a:pos x="786" y="252"/>
                  </a:cxn>
                  <a:cxn ang="0">
                    <a:pos x="92" y="396"/>
                  </a:cxn>
                  <a:cxn ang="0">
                    <a:pos x="0" y="266"/>
                  </a:cxn>
                  <a:cxn ang="0">
                    <a:pos x="88" y="112"/>
                  </a:cxn>
                  <a:cxn ang="0">
                    <a:pos x="786" y="0"/>
                  </a:cxn>
                </a:cxnLst>
                <a:rect l="0" t="0" r="r" b="b"/>
                <a:pathLst>
                  <a:path w="786" h="396">
                    <a:moveTo>
                      <a:pt x="786" y="0"/>
                    </a:moveTo>
                    <a:lnTo>
                      <a:pt x="786" y="252"/>
                    </a:lnTo>
                    <a:lnTo>
                      <a:pt x="92" y="396"/>
                    </a:lnTo>
                    <a:lnTo>
                      <a:pt x="0" y="266"/>
                    </a:lnTo>
                    <a:lnTo>
                      <a:pt x="88" y="112"/>
                    </a:lnTo>
                    <a:lnTo>
                      <a:pt x="786" y="0"/>
                    </a:lnTo>
                    <a:close/>
                  </a:path>
                </a:pathLst>
              </a:custGeom>
              <a:solidFill>
                <a:srgbClr val="18478F"/>
              </a:solidFill>
              <a:ln w="9525" cap="flat" cmpd="sng">
                <a:noFill/>
                <a:prstDash val="solid"/>
                <a:round/>
                <a:headEnd type="none" w="med" len="med"/>
                <a:tailEnd type="none" w="med" len="med"/>
              </a:ln>
              <a:effectLst/>
            </p:spPr>
            <p:txBody>
              <a:bodyPr/>
              <a:lstStyle/>
              <a:p>
                <a:pPr>
                  <a:defRPr/>
                </a:pPr>
                <a:endParaRPr lang="zh-CN" altLang="en-US" sz="2399" kern="0" dirty="0">
                  <a:solidFill>
                    <a:sysClr val="windowText" lastClr="000000"/>
                  </a:solidFill>
                  <a:latin typeface="微软雅黑" panose="020B0503020204020204" pitchFamily="34" charset="-122"/>
                  <a:ea typeface="微软雅黑" panose="020B0503020204020204" pitchFamily="34" charset="-122"/>
                </a:endParaRPr>
              </a:p>
            </p:txBody>
          </p:sp>
        </p:grpSp>
      </p:grpSp>
      <p:sp>
        <p:nvSpPr>
          <p:cNvPr id="16" name="TextBox 15"/>
          <p:cNvSpPr txBox="1"/>
          <p:nvPr/>
        </p:nvSpPr>
        <p:spPr>
          <a:xfrm rot="508654">
            <a:off x="6276634" y="2110946"/>
            <a:ext cx="1510747" cy="338426"/>
          </a:xfrm>
          <a:prstGeom prst="rect">
            <a:avLst/>
          </a:prstGeom>
          <a:noFill/>
        </p:spPr>
        <p:txBody>
          <a:bodyPr wrap="square" rtlCol="0">
            <a:spAutoFit/>
          </a:bodyPr>
          <a:lstStyle/>
          <a:p>
            <a:r>
              <a:rPr lang="zh-CN" altLang="en-US" sz="1599" b="1" dirty="0" smtClean="0">
                <a:solidFill>
                  <a:schemeClr val="bg1">
                    <a:lumMod val="95000"/>
                  </a:schemeClr>
                </a:solidFill>
                <a:latin typeface="微软雅黑" panose="020B0503020204020204" pitchFamily="34" charset="-122"/>
                <a:ea typeface="微软雅黑" panose="020B0503020204020204" pitchFamily="34" charset="-122"/>
              </a:rPr>
              <a:t>    何恺明等人</a:t>
            </a:r>
            <a:endParaRPr lang="zh-CN" altLang="en-US" sz="1599" b="1"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17" name="TextBox 16"/>
          <p:cNvSpPr txBox="1"/>
          <p:nvPr/>
        </p:nvSpPr>
        <p:spPr>
          <a:xfrm rot="20923364">
            <a:off x="4756751" y="2539410"/>
            <a:ext cx="1202020" cy="584519"/>
          </a:xfrm>
          <a:prstGeom prst="rect">
            <a:avLst/>
          </a:prstGeom>
          <a:noFill/>
        </p:spPr>
        <p:txBody>
          <a:bodyPr wrap="square" rtlCol="0">
            <a:spAutoFit/>
          </a:bodyPr>
          <a:lstStyle/>
          <a:p>
            <a:r>
              <a:rPr lang="en-US" altLang="zh-CN" sz="1599" b="1" dirty="0" err="1" smtClean="0">
                <a:solidFill>
                  <a:schemeClr val="bg1">
                    <a:lumMod val="95000"/>
                  </a:schemeClr>
                </a:solidFill>
                <a:latin typeface="微软雅黑" panose="020B0503020204020204" pitchFamily="34" charset="-122"/>
                <a:ea typeface="微软雅黑" panose="020B0503020204020204" pitchFamily="34" charset="-122"/>
              </a:rPr>
              <a:t>Chiang,Chen</a:t>
            </a:r>
            <a:r>
              <a:rPr lang="zh-CN" altLang="en-US" sz="1599" b="1" dirty="0" smtClean="0">
                <a:solidFill>
                  <a:schemeClr val="bg1">
                    <a:lumMod val="95000"/>
                  </a:schemeClr>
                </a:solidFill>
                <a:latin typeface="微软雅黑" panose="020B0503020204020204" pitchFamily="34" charset="-122"/>
                <a:ea typeface="微软雅黑" panose="020B0503020204020204" pitchFamily="34" charset="-122"/>
              </a:rPr>
              <a:t>等人</a:t>
            </a:r>
            <a:endParaRPr lang="zh-CN" altLang="en-US" sz="1599" b="1"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18" name="TextBox 17"/>
          <p:cNvSpPr txBox="1"/>
          <p:nvPr/>
        </p:nvSpPr>
        <p:spPr>
          <a:xfrm rot="21168563">
            <a:off x="6386357" y="3009273"/>
            <a:ext cx="2131643" cy="338426"/>
          </a:xfrm>
          <a:prstGeom prst="rect">
            <a:avLst/>
          </a:prstGeom>
          <a:noFill/>
        </p:spPr>
        <p:txBody>
          <a:bodyPr wrap="square" rtlCol="0">
            <a:spAutoFit/>
          </a:bodyPr>
          <a:lstStyle/>
          <a:p>
            <a:r>
              <a:rPr lang="en-US" altLang="zh-CN" sz="1599" b="1" dirty="0" smtClean="0">
                <a:solidFill>
                  <a:schemeClr val="bg1">
                    <a:lumMod val="95000"/>
                  </a:schemeClr>
                </a:solidFill>
                <a:latin typeface="微软雅黑" panose="020B0503020204020204" pitchFamily="34" charset="-122"/>
                <a:ea typeface="微软雅黑" panose="020B0503020204020204" pitchFamily="34" charset="-122"/>
              </a:rPr>
              <a:t>   </a:t>
            </a:r>
            <a:r>
              <a:rPr lang="en-US" altLang="zh-CN" sz="1599" b="1" dirty="0" err="1" smtClean="0">
                <a:solidFill>
                  <a:schemeClr val="bg1">
                    <a:lumMod val="95000"/>
                  </a:schemeClr>
                </a:solidFill>
                <a:latin typeface="微软雅黑" panose="020B0503020204020204" pitchFamily="34" charset="-122"/>
                <a:ea typeface="微软雅黑" panose="020B0503020204020204" pitchFamily="34" charset="-122"/>
              </a:rPr>
              <a:t>Drews,Jr</a:t>
            </a:r>
            <a:r>
              <a:rPr lang="zh-CN" altLang="en-US" sz="1599" b="1" dirty="0" smtClean="0">
                <a:solidFill>
                  <a:schemeClr val="bg1">
                    <a:lumMod val="95000"/>
                  </a:schemeClr>
                </a:solidFill>
                <a:latin typeface="微软雅黑" panose="020B0503020204020204" pitchFamily="34" charset="-122"/>
                <a:ea typeface="微软雅黑" panose="020B0503020204020204" pitchFamily="34" charset="-122"/>
              </a:rPr>
              <a:t>等人   </a:t>
            </a:r>
            <a:endParaRPr lang="zh-CN" altLang="en-US" sz="1599" b="1"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19" name="TextBox 18"/>
          <p:cNvSpPr txBox="1"/>
          <p:nvPr/>
        </p:nvSpPr>
        <p:spPr>
          <a:xfrm rot="354631">
            <a:off x="3951706" y="3546170"/>
            <a:ext cx="1809346" cy="338426"/>
          </a:xfrm>
          <a:prstGeom prst="rect">
            <a:avLst/>
          </a:prstGeom>
          <a:noFill/>
        </p:spPr>
        <p:txBody>
          <a:bodyPr wrap="square" rtlCol="0">
            <a:spAutoFit/>
          </a:bodyPr>
          <a:lstStyle/>
          <a:p>
            <a:r>
              <a:rPr lang="en-US" altLang="zh-CN" sz="1599" b="1" dirty="0" err="1" smtClean="0">
                <a:solidFill>
                  <a:schemeClr val="bg1">
                    <a:lumMod val="95000"/>
                  </a:schemeClr>
                </a:solidFill>
                <a:latin typeface="微软雅黑" panose="020B0503020204020204" pitchFamily="34" charset="-122"/>
                <a:ea typeface="微软雅黑" panose="020B0503020204020204" pitchFamily="34" charset="-122"/>
              </a:rPr>
              <a:t>Galdran</a:t>
            </a:r>
            <a:r>
              <a:rPr lang="zh-CN" altLang="en-US" sz="1599" b="1" dirty="0">
                <a:solidFill>
                  <a:schemeClr val="bg1">
                    <a:lumMod val="95000"/>
                  </a:schemeClr>
                </a:solidFill>
                <a:latin typeface="微软雅黑" panose="020B0503020204020204" pitchFamily="34" charset="-122"/>
                <a:ea typeface="微软雅黑" panose="020B0503020204020204" pitchFamily="34" charset="-122"/>
              </a:rPr>
              <a:t>等</a:t>
            </a:r>
            <a:r>
              <a:rPr lang="zh-CN" altLang="en-US" sz="1599" b="1" dirty="0" smtClean="0">
                <a:solidFill>
                  <a:schemeClr val="bg1">
                    <a:lumMod val="95000"/>
                  </a:schemeClr>
                </a:solidFill>
                <a:latin typeface="微软雅黑" panose="020B0503020204020204" pitchFamily="34" charset="-122"/>
                <a:ea typeface="微软雅黑" panose="020B0503020204020204" pitchFamily="34" charset="-122"/>
              </a:rPr>
              <a:t>人</a:t>
            </a:r>
            <a:endParaRPr lang="zh-CN" altLang="en-US" sz="1599" b="1"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20" name="TextBox 19"/>
          <p:cNvSpPr txBox="1"/>
          <p:nvPr/>
        </p:nvSpPr>
        <p:spPr>
          <a:xfrm rot="21362588">
            <a:off x="3662532" y="4864754"/>
            <a:ext cx="1796338" cy="338426"/>
          </a:xfrm>
          <a:prstGeom prst="rect">
            <a:avLst/>
          </a:prstGeom>
          <a:noFill/>
        </p:spPr>
        <p:txBody>
          <a:bodyPr wrap="square" rtlCol="0">
            <a:spAutoFit/>
          </a:bodyPr>
          <a:lstStyle/>
          <a:p>
            <a:r>
              <a:rPr lang="en-US" altLang="zh-CN" sz="1599" b="1" dirty="0">
                <a:solidFill>
                  <a:schemeClr val="bg1">
                    <a:lumMod val="95000"/>
                  </a:schemeClr>
                </a:solidFill>
                <a:latin typeface="微软雅黑" panose="020B0503020204020204" pitchFamily="34" charset="-122"/>
                <a:ea typeface="微软雅黑" panose="020B0503020204020204" pitchFamily="34" charset="-122"/>
              </a:rPr>
              <a:t>Lu</a:t>
            </a:r>
            <a:r>
              <a:rPr lang="zh-CN" altLang="en-US" sz="1599" b="1" dirty="0">
                <a:solidFill>
                  <a:schemeClr val="bg1">
                    <a:lumMod val="95000"/>
                  </a:schemeClr>
                </a:solidFill>
                <a:latin typeface="微软雅黑" panose="020B0503020204020204" pitchFamily="34" charset="-122"/>
                <a:ea typeface="微软雅黑" panose="020B0503020204020204" pitchFamily="34" charset="-122"/>
              </a:rPr>
              <a:t>等人</a:t>
            </a:r>
            <a:endParaRPr lang="zh-CN" altLang="en-US" sz="1599" b="1"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21" name="TextBox 20"/>
          <p:cNvSpPr txBox="1"/>
          <p:nvPr/>
        </p:nvSpPr>
        <p:spPr>
          <a:xfrm rot="229781">
            <a:off x="7006690" y="4362883"/>
            <a:ext cx="2012548" cy="338426"/>
          </a:xfrm>
          <a:prstGeom prst="rect">
            <a:avLst/>
          </a:prstGeom>
          <a:noFill/>
        </p:spPr>
        <p:txBody>
          <a:bodyPr wrap="square" rtlCol="0">
            <a:spAutoFit/>
          </a:bodyPr>
          <a:lstStyle/>
          <a:p>
            <a:r>
              <a:rPr lang="en-US" altLang="zh-CN" sz="1599" b="1" dirty="0" err="1">
                <a:solidFill>
                  <a:schemeClr val="bg1">
                    <a:lumMod val="95000"/>
                  </a:schemeClr>
                </a:solidFill>
                <a:latin typeface="微软雅黑" panose="020B0503020204020204" pitchFamily="34" charset="-122"/>
                <a:ea typeface="微软雅黑" panose="020B0503020204020204" pitchFamily="34" charset="-122"/>
              </a:rPr>
              <a:t>Emberton</a:t>
            </a:r>
            <a:r>
              <a:rPr lang="zh-CN" altLang="en-US" sz="1599" b="1" dirty="0">
                <a:solidFill>
                  <a:schemeClr val="bg1">
                    <a:lumMod val="95000"/>
                  </a:schemeClr>
                </a:solidFill>
                <a:latin typeface="微软雅黑" panose="020B0503020204020204" pitchFamily="34" charset="-122"/>
                <a:ea typeface="微软雅黑" panose="020B0503020204020204" pitchFamily="34" charset="-122"/>
              </a:rPr>
              <a:t>等人</a:t>
            </a:r>
            <a:endParaRPr lang="zh-CN" altLang="en-US" sz="1599" b="1"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61" name="Rectangle 69"/>
          <p:cNvSpPr/>
          <p:nvPr/>
        </p:nvSpPr>
        <p:spPr>
          <a:xfrm>
            <a:off x="256156" y="4586680"/>
            <a:ext cx="2803607" cy="1384966"/>
          </a:xfrm>
          <a:prstGeom prst="rect">
            <a:avLst/>
          </a:prstGeom>
        </p:spPr>
        <p:txBody>
          <a:bodyPr wrap="square" lIns="91412" tIns="45706" rIns="91412" bIns="45706">
            <a:spAutoFit/>
          </a:bodyPr>
          <a:lstStyle/>
          <a:p>
            <a:r>
              <a:rPr lang="en-US" altLang="zh-CN" sz="1400" dirty="0" smtClean="0">
                <a:solidFill>
                  <a:schemeClr val="tx1">
                    <a:lumMod val="50000"/>
                    <a:lumOff val="50000"/>
                  </a:schemeClr>
                </a:solidFill>
                <a:latin typeface="微软雅黑" panose="020B0503020204020204" pitchFamily="34" charset="-122"/>
                <a:ea typeface="微软雅黑" panose="020B0503020204020204" pitchFamily="34" charset="-122"/>
              </a:rPr>
              <a:t>1</a:t>
            </a:r>
            <a:r>
              <a:rPr lang="zh-CN" altLang="en-US" sz="1400" dirty="0" smtClean="0">
                <a:solidFill>
                  <a:schemeClr val="tx1">
                    <a:lumMod val="50000"/>
                    <a:lumOff val="50000"/>
                  </a:schemeClr>
                </a:solidFill>
                <a:latin typeface="微软雅黑" panose="020B0503020204020204" pitchFamily="34" charset="-122"/>
                <a:ea typeface="微软雅黑" panose="020B0503020204020204" pitchFamily="34" charset="-122"/>
              </a:rPr>
              <a:t>）采用</a:t>
            </a: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颜色线来估计环境光，并采用</a:t>
            </a:r>
            <a:r>
              <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rPr>
              <a:t>DCP</a:t>
            </a: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的变体来估计</a:t>
            </a:r>
            <a:r>
              <a:rPr lang="zh-CN" altLang="en-US" sz="1400" dirty="0" smtClean="0">
                <a:solidFill>
                  <a:schemeClr val="tx1">
                    <a:lumMod val="50000"/>
                    <a:lumOff val="50000"/>
                  </a:schemeClr>
                </a:solidFill>
                <a:latin typeface="微软雅黑" panose="020B0503020204020204" pitchFamily="34" charset="-122"/>
                <a:ea typeface="微软雅黑" panose="020B0503020204020204" pitchFamily="34" charset="-122"/>
              </a:rPr>
              <a:t>传输。</a:t>
            </a:r>
            <a:endParaRPr lang="en-US" altLang="zh-CN" sz="1400" dirty="0" smtClean="0">
              <a:solidFill>
                <a:schemeClr val="tx1">
                  <a:lumMod val="50000"/>
                  <a:lumOff val="50000"/>
                </a:schemeClr>
              </a:solidFill>
              <a:latin typeface="微软雅黑" panose="020B0503020204020204" pitchFamily="34" charset="-122"/>
              <a:ea typeface="微软雅黑" panose="020B0503020204020204" pitchFamily="34" charset="-122"/>
            </a:endParaRPr>
          </a:p>
          <a:p>
            <a:r>
              <a:rPr lang="en-US" altLang="zh-CN" sz="1400" dirty="0" smtClean="0">
                <a:solidFill>
                  <a:schemeClr val="tx1">
                    <a:lumMod val="50000"/>
                    <a:lumOff val="50000"/>
                  </a:schemeClr>
                </a:solidFill>
                <a:latin typeface="微软雅黑" panose="020B0503020204020204" pitchFamily="34" charset="-122"/>
                <a:ea typeface="微软雅黑" panose="020B0503020204020204" pitchFamily="34" charset="-122"/>
              </a:rPr>
              <a:t>2</a:t>
            </a:r>
            <a:r>
              <a:rPr lang="zh-CN" altLang="en-US" sz="1400" dirty="0" smtClean="0">
                <a:solidFill>
                  <a:schemeClr val="tx1">
                    <a:lumMod val="50000"/>
                    <a:lumOff val="50000"/>
                  </a:schemeClr>
                </a:solidFill>
                <a:latin typeface="微软雅黑" panose="020B0503020204020204" pitchFamily="34" charset="-122"/>
                <a:ea typeface="微软雅黑" panose="020B0503020204020204" pitchFamily="34" charset="-122"/>
              </a:rPr>
              <a:t>）</a:t>
            </a:r>
            <a:r>
              <a:rPr lang="zh-CN" altLang="zh-CN" sz="1400" dirty="0" smtClean="0">
                <a:solidFill>
                  <a:schemeClr val="tx1">
                    <a:lumMod val="50000"/>
                    <a:lumOff val="50000"/>
                  </a:schemeClr>
                </a:solidFill>
                <a:latin typeface="微软雅黑" panose="020B0503020204020204" pitchFamily="34" charset="-122"/>
                <a:ea typeface="微软雅黑" panose="020B0503020204020204" pitchFamily="34" charset="-122"/>
              </a:rPr>
              <a:t>以</a:t>
            </a:r>
            <a:r>
              <a:rPr lang="zh-CN" altLang="zh-CN" sz="1400" dirty="0">
                <a:solidFill>
                  <a:schemeClr val="tx1">
                    <a:lumMod val="50000"/>
                    <a:lumOff val="50000"/>
                  </a:schemeClr>
                </a:solidFill>
                <a:latin typeface="微软雅黑" panose="020B0503020204020204" pitchFamily="34" charset="-122"/>
                <a:ea typeface="微软雅黑" panose="020B0503020204020204" pitchFamily="34" charset="-122"/>
              </a:rPr>
              <a:t>变换后的自我范例的超分辨率为基础，得出两个高分辨率（</a:t>
            </a:r>
            <a:r>
              <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rPr>
              <a:t>HR</a:t>
            </a:r>
            <a:r>
              <a:rPr lang="zh-CN" altLang="zh-CN" sz="1400" dirty="0">
                <a:solidFill>
                  <a:schemeClr val="tx1">
                    <a:lumMod val="50000"/>
                    <a:lumOff val="50000"/>
                  </a:schemeClr>
                </a:solidFill>
                <a:latin typeface="微软雅黑" panose="020B0503020204020204" pitchFamily="34" charset="-122"/>
                <a:ea typeface="微软雅黑" panose="020B0503020204020204" pitchFamily="34" charset="-122"/>
              </a:rPr>
              <a:t>）图像，然后考虑基于融合的策略混合那两个中间</a:t>
            </a:r>
            <a:r>
              <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rPr>
              <a:t>HR</a:t>
            </a:r>
            <a:r>
              <a:rPr lang="zh-CN" altLang="zh-CN" sz="1400" dirty="0" smtClean="0">
                <a:solidFill>
                  <a:schemeClr val="tx1">
                    <a:lumMod val="50000"/>
                    <a:lumOff val="50000"/>
                  </a:schemeClr>
                </a:solidFill>
                <a:latin typeface="微软雅黑" panose="020B0503020204020204" pitchFamily="34" charset="-122"/>
                <a:ea typeface="微软雅黑" panose="020B0503020204020204" pitchFamily="34" charset="-122"/>
              </a:rPr>
              <a:t>图像</a:t>
            </a:r>
            <a:endPar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62" name="Rectangle 70"/>
          <p:cNvSpPr/>
          <p:nvPr/>
        </p:nvSpPr>
        <p:spPr>
          <a:xfrm>
            <a:off x="1966789" y="3274639"/>
            <a:ext cx="1444964" cy="307748"/>
          </a:xfrm>
          <a:prstGeom prst="rect">
            <a:avLst/>
          </a:prstGeom>
        </p:spPr>
        <p:txBody>
          <a:bodyPr wrap="square" lIns="91412" tIns="45706" rIns="91412" bIns="45706">
            <a:spAutoFit/>
          </a:bodyPr>
          <a:lstStyle/>
          <a:p>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红色通道先验</a:t>
            </a:r>
            <a:endPar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63" name="Rectangle 71"/>
          <p:cNvSpPr/>
          <p:nvPr/>
        </p:nvSpPr>
        <p:spPr>
          <a:xfrm>
            <a:off x="8884095" y="2749175"/>
            <a:ext cx="3118863" cy="307748"/>
          </a:xfrm>
          <a:prstGeom prst="rect">
            <a:avLst/>
          </a:prstGeom>
        </p:spPr>
        <p:txBody>
          <a:bodyPr wrap="square" lIns="91412" tIns="45706" rIns="91412" bIns="45706">
            <a:spAutoFit/>
          </a:bodyPr>
          <a:lstStyle/>
          <a:p>
            <a:r>
              <a:rPr lang="zh-CN" altLang="zh-CN" sz="1400" dirty="0">
                <a:solidFill>
                  <a:schemeClr val="tx1">
                    <a:lumMod val="50000"/>
                    <a:lumOff val="50000"/>
                  </a:schemeClr>
                </a:solidFill>
                <a:latin typeface="微软雅黑" panose="020B0503020204020204" pitchFamily="34" charset="-122"/>
                <a:ea typeface="微软雅黑" panose="020B0503020204020204" pitchFamily="34" charset="-122"/>
              </a:rPr>
              <a:t>水下暗通道</a:t>
            </a:r>
            <a:r>
              <a:rPr lang="zh-CN" altLang="zh-CN" sz="1400" dirty="0">
                <a:solidFill>
                  <a:schemeClr val="tx1">
                    <a:lumMod val="50000"/>
                    <a:lumOff val="50000"/>
                  </a:schemeClr>
                </a:solidFill>
                <a:latin typeface="微软雅黑" panose="020B0503020204020204" pitchFamily="34" charset="-122"/>
                <a:ea typeface="微软雅黑" panose="020B0503020204020204" pitchFamily="34" charset="-122"/>
              </a:rPr>
              <a:t>先验</a:t>
            </a: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算法</a:t>
            </a:r>
            <a:r>
              <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rPr>
              <a:t>UDCP</a:t>
            </a:r>
            <a:endPar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64" name="Rectangle 72"/>
          <p:cNvSpPr/>
          <p:nvPr/>
        </p:nvSpPr>
        <p:spPr>
          <a:xfrm>
            <a:off x="9521380" y="4325084"/>
            <a:ext cx="2481575" cy="954079"/>
          </a:xfrm>
          <a:prstGeom prst="rect">
            <a:avLst/>
          </a:prstGeom>
        </p:spPr>
        <p:txBody>
          <a:bodyPr wrap="square" lIns="91412" tIns="45706" rIns="91412" bIns="45706">
            <a:spAutoFit/>
          </a:bodyPr>
          <a:lstStyle/>
          <a:p>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基于层次排名的方法，使用一组特征来查找那些最不透明的图像区域，从而更精确地估计反向散射光</a:t>
            </a:r>
            <a:endPar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52" name="Rectangle 70"/>
          <p:cNvSpPr/>
          <p:nvPr/>
        </p:nvSpPr>
        <p:spPr>
          <a:xfrm>
            <a:off x="2641432" y="2083843"/>
            <a:ext cx="2803607" cy="738635"/>
          </a:xfrm>
          <a:prstGeom prst="rect">
            <a:avLst/>
          </a:prstGeom>
        </p:spPr>
        <p:txBody>
          <a:bodyPr wrap="square" lIns="91412" tIns="45706" rIns="91412" bIns="45706">
            <a:spAutoFit/>
          </a:bodyPr>
          <a:lstStyle/>
          <a:p>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基于</a:t>
            </a:r>
            <a:r>
              <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rPr>
              <a:t>DCP</a:t>
            </a: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分割前景和背景区域，并使用此信息基于颜色补偿来消除雾霾和颜色变化</a:t>
            </a:r>
            <a:endPar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53" name="Rectangle 71"/>
          <p:cNvSpPr/>
          <p:nvPr/>
        </p:nvSpPr>
        <p:spPr>
          <a:xfrm>
            <a:off x="7971563" y="1816627"/>
            <a:ext cx="3118863" cy="307748"/>
          </a:xfrm>
          <a:prstGeom prst="rect">
            <a:avLst/>
          </a:prstGeom>
        </p:spPr>
        <p:txBody>
          <a:bodyPr wrap="square" lIns="91412" tIns="45706" rIns="91412" bIns="45706">
            <a:spAutoFit/>
          </a:bodyPr>
          <a:lstStyle/>
          <a:p>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暗通道</a:t>
            </a:r>
            <a:r>
              <a:rPr lang="zh-CN" altLang="en-US" sz="1400" dirty="0" smtClean="0">
                <a:solidFill>
                  <a:schemeClr val="tx1">
                    <a:lumMod val="50000"/>
                    <a:lumOff val="50000"/>
                  </a:schemeClr>
                </a:solidFill>
                <a:latin typeface="微软雅黑" panose="020B0503020204020204" pitchFamily="34" charset="-122"/>
                <a:ea typeface="微软雅黑" panose="020B0503020204020204" pitchFamily="34" charset="-122"/>
              </a:rPr>
              <a:t>先验算法</a:t>
            </a:r>
            <a:r>
              <a:rPr lang="en-US" altLang="zh-CN" sz="1400" dirty="0" smtClean="0">
                <a:solidFill>
                  <a:schemeClr val="tx1">
                    <a:lumMod val="50000"/>
                    <a:lumOff val="50000"/>
                  </a:schemeClr>
                </a:solidFill>
                <a:latin typeface="微软雅黑" panose="020B0503020204020204" pitchFamily="34" charset="-122"/>
                <a:ea typeface="微软雅黑" panose="020B0503020204020204" pitchFamily="34" charset="-122"/>
              </a:rPr>
              <a:t>DCP</a:t>
            </a:r>
            <a:endPar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54" name="矩形 53"/>
          <p:cNvSpPr/>
          <p:nvPr/>
        </p:nvSpPr>
        <p:spPr>
          <a:xfrm rot="13500000">
            <a:off x="1338014" y="553189"/>
            <a:ext cx="291422" cy="291423"/>
          </a:xfrm>
          <a:prstGeom prst="rect">
            <a:avLst/>
          </a:prstGeom>
          <a:solidFill>
            <a:srgbClr val="18478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55" name="矩形 54"/>
          <p:cNvSpPr/>
          <p:nvPr/>
        </p:nvSpPr>
        <p:spPr>
          <a:xfrm rot="13500000">
            <a:off x="1591471" y="587059"/>
            <a:ext cx="223681" cy="223682"/>
          </a:xfrm>
          <a:prstGeom prst="rect">
            <a:avLst/>
          </a:prstGeom>
          <a:solidFill>
            <a:srgbClr val="18478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cs typeface="+mn-ea"/>
              <a:sym typeface="+mn-lt"/>
            </a:endParaRPr>
          </a:p>
        </p:txBody>
      </p:sp>
      <p:grpSp>
        <p:nvGrpSpPr>
          <p:cNvPr id="65" name="组合 64"/>
          <p:cNvGrpSpPr/>
          <p:nvPr/>
        </p:nvGrpSpPr>
        <p:grpSpPr>
          <a:xfrm>
            <a:off x="1935444" y="393958"/>
            <a:ext cx="3705496" cy="592217"/>
            <a:chOff x="330188" y="329522"/>
            <a:chExt cx="3705496" cy="592217"/>
          </a:xfrm>
        </p:grpSpPr>
        <p:sp>
          <p:nvSpPr>
            <p:cNvPr id="66" name="TextBox 62"/>
            <p:cNvSpPr txBox="1"/>
            <p:nvPr/>
          </p:nvSpPr>
          <p:spPr>
            <a:xfrm>
              <a:off x="361533" y="660129"/>
              <a:ext cx="3674151" cy="261610"/>
            </a:xfrm>
            <a:prstGeom prst="rect">
              <a:avLst/>
            </a:prstGeom>
            <a:noFill/>
            <a:effectLst/>
          </p:spPr>
          <p:txBody>
            <a:bodyPr wrap="square" rtlCol="0">
              <a:spAutoFit/>
            </a:bodyPr>
            <a:lstStyle/>
            <a:p>
              <a:r>
                <a:rPr lang="en-US" altLang="zh-CN" sz="1100" dirty="0">
                  <a:solidFill>
                    <a:prstClr val="black">
                      <a:lumMod val="50000"/>
                      <a:lumOff val="50000"/>
                    </a:prstClr>
                  </a:solidFill>
                  <a:latin typeface="微软雅黑" panose="020B0503020204020204" pitchFamily="34" charset="-122"/>
                  <a:ea typeface="微软雅黑" panose="020B0503020204020204" pitchFamily="34" charset="-122"/>
                  <a:cs typeface="+mn-ea"/>
                  <a:sym typeface="+mn-lt"/>
                </a:rPr>
                <a:t>We provide the best way to  your business.</a:t>
              </a:r>
            </a:p>
          </p:txBody>
        </p:sp>
        <p:sp>
          <p:nvSpPr>
            <p:cNvPr id="67" name="矩形 66"/>
            <p:cNvSpPr/>
            <p:nvPr/>
          </p:nvSpPr>
          <p:spPr>
            <a:xfrm>
              <a:off x="330188" y="329522"/>
              <a:ext cx="2973537" cy="461665"/>
            </a:xfrm>
            <a:prstGeom prst="rect">
              <a:avLst/>
            </a:prstGeom>
          </p:spPr>
          <p:txBody>
            <a:bodyPr wrap="square">
              <a:spAutoFit/>
            </a:bodyPr>
            <a:lstStyle/>
            <a:p>
              <a:r>
                <a:rPr lang="zh-CN" altLang="en-US" sz="2400" dirty="0" smtClean="0">
                  <a:solidFill>
                    <a:srgbClr val="18478F"/>
                  </a:solidFill>
                  <a:latin typeface="微软雅黑" panose="020B0503020204020204" pitchFamily="34" charset="-122"/>
                  <a:ea typeface="微软雅黑" panose="020B0503020204020204" pitchFamily="34" charset="-122"/>
                  <a:cs typeface="+mn-ea"/>
                  <a:sym typeface="+mn-lt"/>
                </a:rPr>
                <a:t>前期经验</a:t>
              </a:r>
              <a:endParaRPr lang="en-US" altLang="zh-CN" sz="2400" dirty="0">
                <a:solidFill>
                  <a:srgbClr val="18478F"/>
                </a:solidFill>
                <a:latin typeface="微软雅黑" panose="020B0503020204020204" pitchFamily="34" charset="-122"/>
                <a:ea typeface="微软雅黑" panose="020B0503020204020204" pitchFamily="34" charset="-122"/>
                <a:cs typeface="+mn-ea"/>
                <a:sym typeface="+mn-lt"/>
              </a:endParaRPr>
            </a:p>
          </p:txBody>
        </p:sp>
      </p:grpSp>
      <p:sp>
        <p:nvSpPr>
          <p:cNvPr id="68" name="圆角矩形 67"/>
          <p:cNvSpPr/>
          <p:nvPr/>
        </p:nvSpPr>
        <p:spPr>
          <a:xfrm rot="2700000">
            <a:off x="451479" y="347642"/>
            <a:ext cx="702516" cy="702516"/>
          </a:xfrm>
          <a:prstGeom prst="roundRect">
            <a:avLst/>
          </a:prstGeom>
          <a:gradFill>
            <a:gsLst>
              <a:gs pos="0">
                <a:srgbClr val="FFFFFF"/>
              </a:gs>
              <a:gs pos="100000">
                <a:schemeClr val="bg1">
                  <a:lumMod val="95000"/>
                </a:schemeClr>
              </a:gs>
            </a:gsLst>
            <a:lin ang="15000000" scaled="0"/>
          </a:gradFill>
          <a:ln w="25400">
            <a:gradFill>
              <a:gsLst>
                <a:gs pos="0">
                  <a:schemeClr val="bg1"/>
                </a:gs>
                <a:gs pos="100000">
                  <a:schemeClr val="bg1">
                    <a:lumMod val="95000"/>
                  </a:schemeClr>
                </a:gs>
              </a:gsLst>
              <a:lin ang="5400000" scaled="1"/>
            </a:gradFill>
          </a:ln>
          <a:effectLst>
            <a:outerShdw blurRad="63500" sx="103000" sy="103000" algn="ctr"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69" name="矩形 68"/>
          <p:cNvSpPr/>
          <p:nvPr/>
        </p:nvSpPr>
        <p:spPr>
          <a:xfrm>
            <a:off x="486854" y="399268"/>
            <a:ext cx="665567" cy="584775"/>
          </a:xfrm>
          <a:prstGeom prst="rect">
            <a:avLst/>
          </a:prstGeom>
        </p:spPr>
        <p:txBody>
          <a:bodyPr wrap="none">
            <a:spAutoFit/>
          </a:bodyPr>
          <a:lstStyle/>
          <a:p>
            <a:r>
              <a:rPr lang="en-US" altLang="zh-CN" sz="3200" dirty="0" smtClean="0">
                <a:solidFill>
                  <a:srgbClr val="18478F"/>
                </a:solidFill>
                <a:latin typeface="微软雅黑" panose="020B0503020204020204" pitchFamily="34" charset="-122"/>
                <a:ea typeface="微软雅黑" panose="020B0503020204020204" pitchFamily="34" charset="-122"/>
                <a:cs typeface="+mn-ea"/>
                <a:sym typeface="+mn-lt"/>
              </a:rPr>
              <a:t>02</a:t>
            </a:r>
            <a:endParaRPr lang="zh-CN" altLang="en-US" sz="3200" dirty="0">
              <a:solidFill>
                <a:srgbClr val="18478F"/>
              </a:solidFill>
              <a:latin typeface="微软雅黑" panose="020B0503020204020204" pitchFamily="34" charset="-122"/>
              <a:ea typeface="微软雅黑" panose="020B0503020204020204" pitchFamily="34" charset="-122"/>
              <a:cs typeface="+mn-ea"/>
              <a:sym typeface="+mn-lt"/>
            </a:endParaRPr>
          </a:p>
        </p:txBody>
      </p:sp>
    </p:spTree>
    <p:extLst>
      <p:ext uri="{BB962C8B-B14F-4D97-AF65-F5344CB8AC3E}">
        <p14:creationId xmlns:p14="http://schemas.microsoft.com/office/powerpoint/2010/main" val="94748234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8"/>
                                        </p:tgtEl>
                                        <p:attrNameLst>
                                          <p:attrName>style.visibility</p:attrName>
                                        </p:attrNameLst>
                                      </p:cBhvr>
                                      <p:to>
                                        <p:strVal val="visible"/>
                                      </p:to>
                                    </p:set>
                                    <p:animEffect transition="in" filter="fade">
                                      <p:cBhvr>
                                        <p:cTn id="7" dur="500"/>
                                        <p:tgtEl>
                                          <p:spTgt spid="68"/>
                                        </p:tgtEl>
                                      </p:cBhvr>
                                    </p:animEffect>
                                  </p:childTnLst>
                                </p:cTn>
                              </p:par>
                              <p:par>
                                <p:cTn id="8" presetID="10" presetClass="entr" presetSubtype="0" fill="hold" grpId="0" nodeType="withEffect">
                                  <p:stCondLst>
                                    <p:cond delay="2000"/>
                                  </p:stCondLst>
                                  <p:childTnLst>
                                    <p:set>
                                      <p:cBhvr>
                                        <p:cTn id="9" dur="1" fill="hold">
                                          <p:stCondLst>
                                            <p:cond delay="0"/>
                                          </p:stCondLst>
                                        </p:cTn>
                                        <p:tgtEl>
                                          <p:spTgt spid="69"/>
                                        </p:tgtEl>
                                        <p:attrNameLst>
                                          <p:attrName>style.visibility</p:attrName>
                                        </p:attrNameLst>
                                      </p:cBhvr>
                                      <p:to>
                                        <p:strVal val="visible"/>
                                      </p:to>
                                    </p:set>
                                    <p:animEffect transition="in" filter="fade">
                                      <p:cBhvr>
                                        <p:cTn id="10" dur="500"/>
                                        <p:tgtEl>
                                          <p:spTgt spid="69"/>
                                        </p:tgtEl>
                                      </p:cBhvr>
                                    </p:animEffect>
                                  </p:childTnLst>
                                </p:cTn>
                              </p:par>
                              <p:par>
                                <p:cTn id="11" presetID="63" presetClass="path" presetSubtype="0" accel="50000" decel="50000" fill="hold" grpId="1" nodeType="withEffect">
                                  <p:stCondLst>
                                    <p:cond delay="0"/>
                                  </p:stCondLst>
                                  <p:childTnLst>
                                    <p:animMotion origin="layout" path="M -0.16667 -1.85185E-6 L -2.5E-6 -1.85185E-6 " pathEditMode="relative" rAng="0" ptsTypes="AA">
                                      <p:cBhvr>
                                        <p:cTn id="12" dur="2000" fill="hold"/>
                                        <p:tgtEl>
                                          <p:spTgt spid="68"/>
                                        </p:tgtEl>
                                        <p:attrNameLst>
                                          <p:attrName>ppt_x</p:attrName>
                                          <p:attrName>ppt_y</p:attrName>
                                        </p:attrNameLst>
                                      </p:cBhvr>
                                      <p:rCtr x="8880" y="0"/>
                                    </p:animMotion>
                                  </p:childTnLst>
                                </p:cTn>
                              </p:par>
                              <p:par>
                                <p:cTn id="13" presetID="10" presetClass="entr" presetSubtype="0" fill="hold" grpId="0" nodeType="withEffect">
                                  <p:stCondLst>
                                    <p:cond delay="500"/>
                                  </p:stCondLst>
                                  <p:childTnLst>
                                    <p:set>
                                      <p:cBhvr>
                                        <p:cTn id="14" dur="1" fill="hold">
                                          <p:stCondLst>
                                            <p:cond delay="0"/>
                                          </p:stCondLst>
                                        </p:cTn>
                                        <p:tgtEl>
                                          <p:spTgt spid="54"/>
                                        </p:tgtEl>
                                        <p:attrNameLst>
                                          <p:attrName>style.visibility</p:attrName>
                                        </p:attrNameLst>
                                      </p:cBhvr>
                                      <p:to>
                                        <p:strVal val="visible"/>
                                      </p:to>
                                    </p:set>
                                    <p:animEffect transition="in" filter="fade">
                                      <p:cBhvr>
                                        <p:cTn id="15" dur="500"/>
                                        <p:tgtEl>
                                          <p:spTgt spid="54"/>
                                        </p:tgtEl>
                                      </p:cBhvr>
                                    </p:animEffect>
                                  </p:childTnLst>
                                </p:cTn>
                              </p:par>
                              <p:par>
                                <p:cTn id="16" presetID="63" presetClass="path" presetSubtype="0" accel="50000" decel="50000" fill="hold" grpId="1" nodeType="withEffect">
                                  <p:stCondLst>
                                    <p:cond delay="500"/>
                                  </p:stCondLst>
                                  <p:childTnLst>
                                    <p:animMotion origin="layout" path="M -0.16667 -1.85185E-6 L -2.5E-6 -1.85185E-6 " pathEditMode="relative" rAng="0" ptsTypes="AA">
                                      <p:cBhvr>
                                        <p:cTn id="17" dur="2000" fill="hold"/>
                                        <p:tgtEl>
                                          <p:spTgt spid="54"/>
                                        </p:tgtEl>
                                        <p:attrNameLst>
                                          <p:attrName>ppt_x</p:attrName>
                                          <p:attrName>ppt_y</p:attrName>
                                        </p:attrNameLst>
                                      </p:cBhvr>
                                      <p:rCtr x="8880" y="0"/>
                                    </p:animMotion>
                                  </p:childTnLst>
                                </p:cTn>
                              </p:par>
                              <p:par>
                                <p:cTn id="18" presetID="10" presetClass="entr" presetSubtype="0" fill="hold" grpId="0" nodeType="withEffect">
                                  <p:stCondLst>
                                    <p:cond delay="750"/>
                                  </p:stCondLst>
                                  <p:childTnLst>
                                    <p:set>
                                      <p:cBhvr>
                                        <p:cTn id="19" dur="1" fill="hold">
                                          <p:stCondLst>
                                            <p:cond delay="0"/>
                                          </p:stCondLst>
                                        </p:cTn>
                                        <p:tgtEl>
                                          <p:spTgt spid="55"/>
                                        </p:tgtEl>
                                        <p:attrNameLst>
                                          <p:attrName>style.visibility</p:attrName>
                                        </p:attrNameLst>
                                      </p:cBhvr>
                                      <p:to>
                                        <p:strVal val="visible"/>
                                      </p:to>
                                    </p:set>
                                    <p:animEffect transition="in" filter="fade">
                                      <p:cBhvr>
                                        <p:cTn id="20" dur="500"/>
                                        <p:tgtEl>
                                          <p:spTgt spid="55"/>
                                        </p:tgtEl>
                                      </p:cBhvr>
                                    </p:animEffect>
                                  </p:childTnLst>
                                </p:cTn>
                              </p:par>
                              <p:par>
                                <p:cTn id="21" presetID="63" presetClass="path" presetSubtype="0" accel="50000" decel="50000" fill="hold" grpId="1" nodeType="withEffect">
                                  <p:stCondLst>
                                    <p:cond delay="750"/>
                                  </p:stCondLst>
                                  <p:childTnLst>
                                    <p:animMotion origin="layout" path="M -0.16667 -1.85185E-6 L -2.5E-6 -1.85185E-6 " pathEditMode="relative" rAng="0" ptsTypes="AA">
                                      <p:cBhvr>
                                        <p:cTn id="22" dur="2000" fill="hold"/>
                                        <p:tgtEl>
                                          <p:spTgt spid="55"/>
                                        </p:tgtEl>
                                        <p:attrNameLst>
                                          <p:attrName>ppt_x</p:attrName>
                                          <p:attrName>ppt_y</p:attrName>
                                        </p:attrNameLst>
                                      </p:cBhvr>
                                      <p:rCtr x="8880" y="0"/>
                                    </p:animMotion>
                                  </p:childTnLst>
                                </p:cTn>
                              </p:par>
                              <p:par>
                                <p:cTn id="23" presetID="22" presetClass="entr" presetSubtype="8" fill="hold" nodeType="withEffect">
                                  <p:stCondLst>
                                    <p:cond delay="2000"/>
                                  </p:stCondLst>
                                  <p:childTnLst>
                                    <p:set>
                                      <p:cBhvr>
                                        <p:cTn id="24" dur="1" fill="hold">
                                          <p:stCondLst>
                                            <p:cond delay="0"/>
                                          </p:stCondLst>
                                        </p:cTn>
                                        <p:tgtEl>
                                          <p:spTgt spid="65"/>
                                        </p:tgtEl>
                                        <p:attrNameLst>
                                          <p:attrName>style.visibility</p:attrName>
                                        </p:attrNameLst>
                                      </p:cBhvr>
                                      <p:to>
                                        <p:strVal val="visible"/>
                                      </p:to>
                                    </p:set>
                                    <p:animEffect transition="in" filter="wipe(left)">
                                      <p:cBhvr>
                                        <p:cTn id="25" dur="1000"/>
                                        <p:tgtEl>
                                          <p:spTgt spid="65"/>
                                        </p:tgtEl>
                                      </p:cBhvr>
                                    </p:animEffect>
                                  </p:childTnLst>
                                </p:cTn>
                              </p:par>
                            </p:childTnLst>
                          </p:cTn>
                        </p:par>
                        <p:par>
                          <p:cTn id="26" fill="hold">
                            <p:stCondLst>
                              <p:cond delay="3000"/>
                            </p:stCondLst>
                            <p:childTnLst>
                              <p:par>
                                <p:cTn id="27" presetID="22" presetClass="entr" presetSubtype="4" fill="hold" nodeType="after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wipe(down)">
                                      <p:cBhvr>
                                        <p:cTn id="29" dur="500"/>
                                        <p:tgtEl>
                                          <p:spTgt spid="4"/>
                                        </p:tgtEl>
                                      </p:cBhvr>
                                    </p:animEffect>
                                  </p:childTnLst>
                                </p:cTn>
                              </p:par>
                            </p:childTnLst>
                          </p:cTn>
                        </p:par>
                        <p:par>
                          <p:cTn id="30" fill="hold">
                            <p:stCondLst>
                              <p:cond delay="3500"/>
                            </p:stCondLst>
                            <p:childTnLst>
                              <p:par>
                                <p:cTn id="31" presetID="22" presetClass="entr" presetSubtype="8" fill="hold" nodeType="after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wipe(left)">
                                      <p:cBhvr>
                                        <p:cTn id="33" dur="500"/>
                                        <p:tgtEl>
                                          <p:spTgt spid="8"/>
                                        </p:tgtEl>
                                      </p:cBhvr>
                                    </p:animEffect>
                                  </p:childTnLst>
                                </p:cTn>
                              </p:par>
                              <p:par>
                                <p:cTn id="34" presetID="22" presetClass="entr" presetSubtype="2" fill="hold" nodeType="withEffect">
                                  <p:stCondLst>
                                    <p:cond delay="0"/>
                                  </p:stCondLst>
                                  <p:childTnLst>
                                    <p:set>
                                      <p:cBhvr>
                                        <p:cTn id="35" dur="1" fill="hold">
                                          <p:stCondLst>
                                            <p:cond delay="0"/>
                                          </p:stCondLst>
                                        </p:cTn>
                                        <p:tgtEl>
                                          <p:spTgt spid="5"/>
                                        </p:tgtEl>
                                        <p:attrNameLst>
                                          <p:attrName>style.visibility</p:attrName>
                                        </p:attrNameLst>
                                      </p:cBhvr>
                                      <p:to>
                                        <p:strVal val="visible"/>
                                      </p:to>
                                    </p:set>
                                    <p:animEffect transition="in" filter="wipe(right)">
                                      <p:cBhvr>
                                        <p:cTn id="36" dur="500"/>
                                        <p:tgtEl>
                                          <p:spTgt spid="5"/>
                                        </p:tgtEl>
                                      </p:cBhvr>
                                    </p:animEffect>
                                  </p:childTnLst>
                                </p:cTn>
                              </p:par>
                              <p:par>
                                <p:cTn id="37" presetID="22" presetClass="entr" presetSubtype="2" fill="hold" nodeType="withEffect">
                                  <p:stCondLst>
                                    <p:cond delay="0"/>
                                  </p:stCondLst>
                                  <p:childTnLst>
                                    <p:set>
                                      <p:cBhvr>
                                        <p:cTn id="38" dur="1" fill="hold">
                                          <p:stCondLst>
                                            <p:cond delay="0"/>
                                          </p:stCondLst>
                                        </p:cTn>
                                        <p:tgtEl>
                                          <p:spTgt spid="3"/>
                                        </p:tgtEl>
                                        <p:attrNameLst>
                                          <p:attrName>style.visibility</p:attrName>
                                        </p:attrNameLst>
                                      </p:cBhvr>
                                      <p:to>
                                        <p:strVal val="visible"/>
                                      </p:to>
                                    </p:set>
                                    <p:animEffect transition="in" filter="wipe(right)">
                                      <p:cBhvr>
                                        <p:cTn id="39" dur="500"/>
                                        <p:tgtEl>
                                          <p:spTgt spid="3"/>
                                        </p:tgtEl>
                                      </p:cBhvr>
                                    </p:animEffect>
                                  </p:childTnLst>
                                </p:cTn>
                              </p:par>
                              <p:par>
                                <p:cTn id="40" presetID="22" presetClass="entr" presetSubtype="8" fill="hold" nodeType="withEffect">
                                  <p:stCondLst>
                                    <p:cond delay="0"/>
                                  </p:stCondLst>
                                  <p:childTnLst>
                                    <p:set>
                                      <p:cBhvr>
                                        <p:cTn id="41" dur="1" fill="hold">
                                          <p:stCondLst>
                                            <p:cond delay="0"/>
                                          </p:stCondLst>
                                        </p:cTn>
                                        <p:tgtEl>
                                          <p:spTgt spid="2"/>
                                        </p:tgtEl>
                                        <p:attrNameLst>
                                          <p:attrName>style.visibility</p:attrName>
                                        </p:attrNameLst>
                                      </p:cBhvr>
                                      <p:to>
                                        <p:strVal val="visible"/>
                                      </p:to>
                                    </p:set>
                                    <p:animEffect transition="in" filter="wipe(left)">
                                      <p:cBhvr>
                                        <p:cTn id="42" dur="500"/>
                                        <p:tgtEl>
                                          <p:spTgt spid="2"/>
                                        </p:tgtEl>
                                      </p:cBhvr>
                                    </p:animEffect>
                                  </p:childTnLst>
                                </p:cTn>
                              </p:par>
                              <p:par>
                                <p:cTn id="43" presetID="22" presetClass="entr" presetSubtype="8" fill="hold" nodeType="withEffect">
                                  <p:stCondLst>
                                    <p:cond delay="0"/>
                                  </p:stCondLst>
                                  <p:childTnLst>
                                    <p:set>
                                      <p:cBhvr>
                                        <p:cTn id="44" dur="1" fill="hold">
                                          <p:stCondLst>
                                            <p:cond delay="0"/>
                                          </p:stCondLst>
                                        </p:cTn>
                                        <p:tgtEl>
                                          <p:spTgt spid="7"/>
                                        </p:tgtEl>
                                        <p:attrNameLst>
                                          <p:attrName>style.visibility</p:attrName>
                                        </p:attrNameLst>
                                      </p:cBhvr>
                                      <p:to>
                                        <p:strVal val="visible"/>
                                      </p:to>
                                    </p:set>
                                    <p:animEffect transition="in" filter="wipe(left)">
                                      <p:cBhvr>
                                        <p:cTn id="45" dur="500"/>
                                        <p:tgtEl>
                                          <p:spTgt spid="7"/>
                                        </p:tgtEl>
                                      </p:cBhvr>
                                    </p:animEffect>
                                  </p:childTnLst>
                                </p:cTn>
                              </p:par>
                              <p:par>
                                <p:cTn id="46" presetID="22" presetClass="entr" presetSubtype="2" fill="hold" nodeType="withEffect">
                                  <p:stCondLst>
                                    <p:cond delay="0"/>
                                  </p:stCondLst>
                                  <p:childTnLst>
                                    <p:set>
                                      <p:cBhvr>
                                        <p:cTn id="47" dur="1" fill="hold">
                                          <p:stCondLst>
                                            <p:cond delay="0"/>
                                          </p:stCondLst>
                                        </p:cTn>
                                        <p:tgtEl>
                                          <p:spTgt spid="6"/>
                                        </p:tgtEl>
                                        <p:attrNameLst>
                                          <p:attrName>style.visibility</p:attrName>
                                        </p:attrNameLst>
                                      </p:cBhvr>
                                      <p:to>
                                        <p:strVal val="visible"/>
                                      </p:to>
                                    </p:set>
                                    <p:animEffect transition="in" filter="wipe(right)">
                                      <p:cBhvr>
                                        <p:cTn id="48" dur="500"/>
                                        <p:tgtEl>
                                          <p:spTgt spid="6"/>
                                        </p:tgtEl>
                                      </p:cBhvr>
                                    </p:animEffect>
                                  </p:childTnLst>
                                </p:cTn>
                              </p:par>
                            </p:childTnLst>
                          </p:cTn>
                        </p:par>
                        <p:par>
                          <p:cTn id="49" fill="hold">
                            <p:stCondLst>
                              <p:cond delay="4000"/>
                            </p:stCondLst>
                            <p:childTnLst>
                              <p:par>
                                <p:cTn id="50" presetID="22" presetClass="entr" presetSubtype="2" fill="hold" grpId="0" nodeType="afterEffect">
                                  <p:stCondLst>
                                    <p:cond delay="0"/>
                                  </p:stCondLst>
                                  <p:childTnLst>
                                    <p:set>
                                      <p:cBhvr>
                                        <p:cTn id="51" dur="1" fill="hold">
                                          <p:stCondLst>
                                            <p:cond delay="0"/>
                                          </p:stCondLst>
                                        </p:cTn>
                                        <p:tgtEl>
                                          <p:spTgt spid="52"/>
                                        </p:tgtEl>
                                        <p:attrNameLst>
                                          <p:attrName>style.visibility</p:attrName>
                                        </p:attrNameLst>
                                      </p:cBhvr>
                                      <p:to>
                                        <p:strVal val="visible"/>
                                      </p:to>
                                    </p:set>
                                    <p:animEffect transition="in" filter="wipe(right)">
                                      <p:cBhvr>
                                        <p:cTn id="52" dur="500"/>
                                        <p:tgtEl>
                                          <p:spTgt spid="52"/>
                                        </p:tgtEl>
                                      </p:cBhvr>
                                    </p:animEffect>
                                  </p:childTnLst>
                                </p:cTn>
                              </p:par>
                            </p:childTnLst>
                          </p:cTn>
                        </p:par>
                        <p:par>
                          <p:cTn id="53" fill="hold">
                            <p:stCondLst>
                              <p:cond delay="4500"/>
                            </p:stCondLst>
                            <p:childTnLst>
                              <p:par>
                                <p:cTn id="54" presetID="22" presetClass="entr" presetSubtype="8" fill="hold" grpId="0" nodeType="afterEffect">
                                  <p:stCondLst>
                                    <p:cond delay="0"/>
                                  </p:stCondLst>
                                  <p:childTnLst>
                                    <p:set>
                                      <p:cBhvr>
                                        <p:cTn id="55" dur="1" fill="hold">
                                          <p:stCondLst>
                                            <p:cond delay="0"/>
                                          </p:stCondLst>
                                        </p:cTn>
                                        <p:tgtEl>
                                          <p:spTgt spid="53"/>
                                        </p:tgtEl>
                                        <p:attrNameLst>
                                          <p:attrName>style.visibility</p:attrName>
                                        </p:attrNameLst>
                                      </p:cBhvr>
                                      <p:to>
                                        <p:strVal val="visible"/>
                                      </p:to>
                                    </p:set>
                                    <p:animEffect transition="in" filter="wipe(left)">
                                      <p:cBhvr>
                                        <p:cTn id="56" dur="500"/>
                                        <p:tgtEl>
                                          <p:spTgt spid="53"/>
                                        </p:tgtEl>
                                      </p:cBhvr>
                                    </p:animEffect>
                                  </p:childTnLst>
                                </p:cTn>
                              </p:par>
                            </p:childTnLst>
                          </p:cTn>
                        </p:par>
                        <p:par>
                          <p:cTn id="57" fill="hold">
                            <p:stCondLst>
                              <p:cond delay="5000"/>
                            </p:stCondLst>
                            <p:childTnLst>
                              <p:par>
                                <p:cTn id="58" presetID="22" presetClass="entr" presetSubtype="8" fill="hold" grpId="0" nodeType="afterEffect">
                                  <p:stCondLst>
                                    <p:cond delay="0"/>
                                  </p:stCondLst>
                                  <p:childTnLst>
                                    <p:set>
                                      <p:cBhvr>
                                        <p:cTn id="59" dur="1" fill="hold">
                                          <p:stCondLst>
                                            <p:cond delay="0"/>
                                          </p:stCondLst>
                                        </p:cTn>
                                        <p:tgtEl>
                                          <p:spTgt spid="63"/>
                                        </p:tgtEl>
                                        <p:attrNameLst>
                                          <p:attrName>style.visibility</p:attrName>
                                        </p:attrNameLst>
                                      </p:cBhvr>
                                      <p:to>
                                        <p:strVal val="visible"/>
                                      </p:to>
                                    </p:set>
                                    <p:animEffect transition="in" filter="wipe(left)">
                                      <p:cBhvr>
                                        <p:cTn id="60" dur="500"/>
                                        <p:tgtEl>
                                          <p:spTgt spid="63"/>
                                        </p:tgtEl>
                                      </p:cBhvr>
                                    </p:animEffect>
                                  </p:childTnLst>
                                </p:cTn>
                              </p:par>
                            </p:childTnLst>
                          </p:cTn>
                        </p:par>
                        <p:par>
                          <p:cTn id="61" fill="hold">
                            <p:stCondLst>
                              <p:cond delay="5500"/>
                            </p:stCondLst>
                            <p:childTnLst>
                              <p:par>
                                <p:cTn id="62" presetID="22" presetClass="entr" presetSubtype="2" fill="hold" grpId="0" nodeType="afterEffect">
                                  <p:stCondLst>
                                    <p:cond delay="0"/>
                                  </p:stCondLst>
                                  <p:childTnLst>
                                    <p:set>
                                      <p:cBhvr>
                                        <p:cTn id="63" dur="1" fill="hold">
                                          <p:stCondLst>
                                            <p:cond delay="0"/>
                                          </p:stCondLst>
                                        </p:cTn>
                                        <p:tgtEl>
                                          <p:spTgt spid="62"/>
                                        </p:tgtEl>
                                        <p:attrNameLst>
                                          <p:attrName>style.visibility</p:attrName>
                                        </p:attrNameLst>
                                      </p:cBhvr>
                                      <p:to>
                                        <p:strVal val="visible"/>
                                      </p:to>
                                    </p:set>
                                    <p:animEffect transition="in" filter="wipe(right)">
                                      <p:cBhvr>
                                        <p:cTn id="64" dur="500"/>
                                        <p:tgtEl>
                                          <p:spTgt spid="62"/>
                                        </p:tgtEl>
                                      </p:cBhvr>
                                    </p:animEffect>
                                  </p:childTnLst>
                                </p:cTn>
                              </p:par>
                            </p:childTnLst>
                          </p:cTn>
                        </p:par>
                        <p:par>
                          <p:cTn id="65" fill="hold">
                            <p:stCondLst>
                              <p:cond delay="6000"/>
                            </p:stCondLst>
                            <p:childTnLst>
                              <p:par>
                                <p:cTn id="66" presetID="22" presetClass="entr" presetSubtype="8" fill="hold" grpId="0" nodeType="afterEffect">
                                  <p:stCondLst>
                                    <p:cond delay="0"/>
                                  </p:stCondLst>
                                  <p:childTnLst>
                                    <p:set>
                                      <p:cBhvr>
                                        <p:cTn id="67" dur="1" fill="hold">
                                          <p:stCondLst>
                                            <p:cond delay="0"/>
                                          </p:stCondLst>
                                        </p:cTn>
                                        <p:tgtEl>
                                          <p:spTgt spid="64"/>
                                        </p:tgtEl>
                                        <p:attrNameLst>
                                          <p:attrName>style.visibility</p:attrName>
                                        </p:attrNameLst>
                                      </p:cBhvr>
                                      <p:to>
                                        <p:strVal val="visible"/>
                                      </p:to>
                                    </p:set>
                                    <p:animEffect transition="in" filter="wipe(left)">
                                      <p:cBhvr>
                                        <p:cTn id="68" dur="500"/>
                                        <p:tgtEl>
                                          <p:spTgt spid="64"/>
                                        </p:tgtEl>
                                      </p:cBhvr>
                                    </p:animEffect>
                                  </p:childTnLst>
                                </p:cTn>
                              </p:par>
                            </p:childTnLst>
                          </p:cTn>
                        </p:par>
                        <p:par>
                          <p:cTn id="69" fill="hold">
                            <p:stCondLst>
                              <p:cond delay="6500"/>
                            </p:stCondLst>
                            <p:childTnLst>
                              <p:par>
                                <p:cTn id="70" presetID="22" presetClass="entr" presetSubtype="2" fill="hold" grpId="0" nodeType="afterEffect">
                                  <p:stCondLst>
                                    <p:cond delay="0"/>
                                  </p:stCondLst>
                                  <p:childTnLst>
                                    <p:set>
                                      <p:cBhvr>
                                        <p:cTn id="71" dur="1" fill="hold">
                                          <p:stCondLst>
                                            <p:cond delay="0"/>
                                          </p:stCondLst>
                                        </p:cTn>
                                        <p:tgtEl>
                                          <p:spTgt spid="61"/>
                                        </p:tgtEl>
                                        <p:attrNameLst>
                                          <p:attrName>style.visibility</p:attrName>
                                        </p:attrNameLst>
                                      </p:cBhvr>
                                      <p:to>
                                        <p:strVal val="visible"/>
                                      </p:to>
                                    </p:set>
                                    <p:animEffect transition="in" filter="wipe(right)">
                                      <p:cBhvr>
                                        <p:cTn id="72"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p:bldP spid="62" grpId="0"/>
      <p:bldP spid="63" grpId="0"/>
      <p:bldP spid="64" grpId="0"/>
      <p:bldP spid="52" grpId="0"/>
      <p:bldP spid="53" grpId="0"/>
      <p:bldP spid="54" grpId="0" animBg="1"/>
      <p:bldP spid="54" grpId="1" animBg="1"/>
      <p:bldP spid="55" grpId="0" animBg="1"/>
      <p:bldP spid="55" grpId="1" animBg="1"/>
      <p:bldP spid="68" grpId="0" animBg="1"/>
      <p:bldP spid="68" grpId="1" animBg="1"/>
      <p:bldP spid="6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圆角矩形 13"/>
          <p:cNvSpPr/>
          <p:nvPr/>
        </p:nvSpPr>
        <p:spPr>
          <a:xfrm rot="2700000">
            <a:off x="5017147" y="2058858"/>
            <a:ext cx="2924529" cy="2924529"/>
          </a:xfrm>
          <a:prstGeom prst="roundRect">
            <a:avLst/>
          </a:prstGeom>
          <a:gradFill>
            <a:gsLst>
              <a:gs pos="0">
                <a:srgbClr val="FFFFFF"/>
              </a:gs>
              <a:gs pos="100000">
                <a:schemeClr val="bg1">
                  <a:lumMod val="95000"/>
                </a:schemeClr>
              </a:gs>
            </a:gsLst>
            <a:lin ang="15000000" scaled="0"/>
          </a:gradFill>
          <a:ln w="25400">
            <a:gradFill>
              <a:gsLst>
                <a:gs pos="0">
                  <a:schemeClr val="bg1"/>
                </a:gs>
                <a:gs pos="100000">
                  <a:schemeClr val="bg1">
                    <a:lumMod val="95000"/>
                  </a:schemeClr>
                </a:gs>
              </a:gsLst>
              <a:lin ang="5400000" scaled="1"/>
            </a:gradFill>
          </a:ln>
          <a:effectLst>
            <a:outerShdw blurRad="63500" sx="103000" sy="103000" algn="ctr"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15" name="椭圆 14"/>
          <p:cNvSpPr/>
          <p:nvPr/>
        </p:nvSpPr>
        <p:spPr>
          <a:xfrm>
            <a:off x="4500484" y="1542194"/>
            <a:ext cx="3957855" cy="3957855"/>
          </a:xfrm>
          <a:prstGeom prst="ellipse">
            <a:avLst/>
          </a:prstGeom>
          <a:noFill/>
          <a:ln w="28575">
            <a:solidFill>
              <a:srgbClr val="1847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cs typeface="+mn-ea"/>
              <a:sym typeface="+mn-lt"/>
            </a:endParaRPr>
          </a:p>
        </p:txBody>
      </p:sp>
      <p:grpSp>
        <p:nvGrpSpPr>
          <p:cNvPr id="16" name="组合 15"/>
          <p:cNvGrpSpPr/>
          <p:nvPr/>
        </p:nvGrpSpPr>
        <p:grpSpPr>
          <a:xfrm>
            <a:off x="4950565" y="2141272"/>
            <a:ext cx="3094826" cy="2773962"/>
            <a:chOff x="4950565" y="2141272"/>
            <a:chExt cx="3094826" cy="2773962"/>
          </a:xfrm>
        </p:grpSpPr>
        <p:sp>
          <p:nvSpPr>
            <p:cNvPr id="17" name="椭圆 16"/>
            <p:cNvSpPr/>
            <p:nvPr/>
          </p:nvSpPr>
          <p:spPr>
            <a:xfrm>
              <a:off x="4950565" y="2141272"/>
              <a:ext cx="151884" cy="151884"/>
            </a:xfrm>
            <a:prstGeom prst="ellipse">
              <a:avLst/>
            </a:prstGeom>
            <a:solidFill>
              <a:srgbClr val="1847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18" name="椭圆 17"/>
            <p:cNvSpPr/>
            <p:nvPr/>
          </p:nvSpPr>
          <p:spPr>
            <a:xfrm>
              <a:off x="7893507" y="4763350"/>
              <a:ext cx="151884" cy="151884"/>
            </a:xfrm>
            <a:prstGeom prst="ellipse">
              <a:avLst/>
            </a:prstGeom>
            <a:solidFill>
              <a:srgbClr val="1847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cs typeface="+mn-ea"/>
                <a:sym typeface="+mn-lt"/>
              </a:endParaRPr>
            </a:p>
          </p:txBody>
        </p:sp>
      </p:grpSp>
      <p:grpSp>
        <p:nvGrpSpPr>
          <p:cNvPr id="19" name="组合 18"/>
          <p:cNvGrpSpPr/>
          <p:nvPr/>
        </p:nvGrpSpPr>
        <p:grpSpPr>
          <a:xfrm>
            <a:off x="4953229" y="2141272"/>
            <a:ext cx="3084220" cy="2798278"/>
            <a:chOff x="4953229" y="2141272"/>
            <a:chExt cx="3084220" cy="2798278"/>
          </a:xfrm>
        </p:grpSpPr>
        <p:sp>
          <p:nvSpPr>
            <p:cNvPr id="24" name="椭圆 23"/>
            <p:cNvSpPr/>
            <p:nvPr/>
          </p:nvSpPr>
          <p:spPr>
            <a:xfrm>
              <a:off x="4953229" y="4787666"/>
              <a:ext cx="151884" cy="151884"/>
            </a:xfrm>
            <a:prstGeom prst="ellipse">
              <a:avLst/>
            </a:prstGeom>
            <a:solidFill>
              <a:srgbClr val="1847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25" name="椭圆 24"/>
            <p:cNvSpPr/>
            <p:nvPr/>
          </p:nvSpPr>
          <p:spPr>
            <a:xfrm>
              <a:off x="7885565" y="2141272"/>
              <a:ext cx="151884" cy="151884"/>
            </a:xfrm>
            <a:prstGeom prst="ellipse">
              <a:avLst/>
            </a:prstGeom>
            <a:solidFill>
              <a:srgbClr val="1847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cs typeface="+mn-ea"/>
                <a:sym typeface="+mn-lt"/>
              </a:endParaRPr>
            </a:p>
          </p:txBody>
        </p:sp>
      </p:grpSp>
      <p:sp>
        <p:nvSpPr>
          <p:cNvPr id="26" name="矩形 25"/>
          <p:cNvSpPr/>
          <p:nvPr/>
        </p:nvSpPr>
        <p:spPr>
          <a:xfrm>
            <a:off x="4817965" y="2983732"/>
            <a:ext cx="3210955" cy="523220"/>
          </a:xfrm>
          <a:prstGeom prst="rect">
            <a:avLst/>
          </a:prstGeom>
          <a:ln>
            <a:noFill/>
          </a:ln>
        </p:spPr>
        <p:txBody>
          <a:bodyPr wrap="square">
            <a:spAutoFit/>
          </a:bodyPr>
          <a:lstStyle/>
          <a:p>
            <a:pPr algn="ctr"/>
            <a:r>
              <a:rPr lang="zh-CN" altLang="en-US" sz="2800" dirty="0">
                <a:solidFill>
                  <a:srgbClr val="18478F"/>
                </a:solidFill>
                <a:latin typeface="微软雅黑" panose="020B0503020204020204" pitchFamily="34" charset="-122"/>
                <a:ea typeface="微软雅黑" panose="020B0503020204020204" pitchFamily="34" charset="-122"/>
                <a:cs typeface="+mn-ea"/>
                <a:sym typeface="+mn-lt"/>
              </a:rPr>
              <a:t>水</a:t>
            </a:r>
            <a:r>
              <a:rPr lang="zh-CN" altLang="en-US" sz="2800" dirty="0" smtClean="0">
                <a:solidFill>
                  <a:srgbClr val="18478F"/>
                </a:solidFill>
                <a:latin typeface="微软雅黑" panose="020B0503020204020204" pitchFamily="34" charset="-122"/>
                <a:ea typeface="微软雅黑" panose="020B0503020204020204" pitchFamily="34" charset="-122"/>
                <a:cs typeface="+mn-ea"/>
                <a:sym typeface="+mn-lt"/>
              </a:rPr>
              <a:t>下白平衡</a:t>
            </a:r>
            <a:endParaRPr lang="en-US" altLang="zh-CN" sz="2800" dirty="0">
              <a:solidFill>
                <a:srgbClr val="18478F"/>
              </a:solidFill>
              <a:latin typeface="微软雅黑" panose="020B0503020204020204" pitchFamily="34" charset="-122"/>
              <a:ea typeface="微软雅黑" panose="020B0503020204020204" pitchFamily="34" charset="-122"/>
              <a:cs typeface="+mn-ea"/>
              <a:sym typeface="+mn-lt"/>
            </a:endParaRPr>
          </a:p>
        </p:txBody>
      </p:sp>
      <p:sp>
        <p:nvSpPr>
          <p:cNvPr id="27" name="矩形 26"/>
          <p:cNvSpPr/>
          <p:nvPr/>
        </p:nvSpPr>
        <p:spPr>
          <a:xfrm>
            <a:off x="5055341" y="3521119"/>
            <a:ext cx="2830224" cy="400110"/>
          </a:xfrm>
          <a:prstGeom prst="rect">
            <a:avLst/>
          </a:prstGeom>
          <a:ln>
            <a:noFill/>
          </a:ln>
        </p:spPr>
        <p:txBody>
          <a:bodyPr wrap="square">
            <a:spAutoFit/>
          </a:bodyPr>
          <a:lstStyle/>
          <a:p>
            <a:pPr algn="ctr"/>
            <a:r>
              <a:rPr lang="pt-BR" altLang="zh-CN" sz="1000" dirty="0">
                <a:solidFill>
                  <a:prstClr val="black">
                    <a:lumMod val="50000"/>
                    <a:lumOff val="50000"/>
                  </a:prstClr>
                </a:solidFill>
                <a:latin typeface="微软雅黑" panose="020B0503020204020204" pitchFamily="34" charset="-122"/>
                <a:ea typeface="微软雅黑" panose="020B0503020204020204" pitchFamily="34" charset="-122"/>
                <a:cs typeface="+mn-ea"/>
                <a:sym typeface="+mn-lt"/>
              </a:rPr>
              <a:t>Nullam eu tempor purus. Nunc a leo magna, sit amet consequat risus. </a:t>
            </a:r>
          </a:p>
        </p:txBody>
      </p:sp>
      <p:sp>
        <p:nvSpPr>
          <p:cNvPr id="28" name="矩形 27"/>
          <p:cNvSpPr/>
          <p:nvPr/>
        </p:nvSpPr>
        <p:spPr>
          <a:xfrm rot="13500000">
            <a:off x="3197913" y="2850072"/>
            <a:ext cx="1342093" cy="1342095"/>
          </a:xfrm>
          <a:prstGeom prst="rect">
            <a:avLst/>
          </a:prstGeom>
          <a:solidFill>
            <a:srgbClr val="18478F">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29" name="矩形 28"/>
          <p:cNvSpPr/>
          <p:nvPr/>
        </p:nvSpPr>
        <p:spPr>
          <a:xfrm>
            <a:off x="3366532" y="3033286"/>
            <a:ext cx="906017" cy="830997"/>
          </a:xfrm>
          <a:prstGeom prst="rect">
            <a:avLst/>
          </a:prstGeom>
        </p:spPr>
        <p:txBody>
          <a:bodyPr wrap="none">
            <a:spAutoFit/>
          </a:bodyPr>
          <a:lstStyle/>
          <a:p>
            <a:r>
              <a:rPr lang="en-US" altLang="zh-CN" sz="4800" dirty="0" smtClean="0">
                <a:solidFill>
                  <a:prstClr val="white"/>
                </a:solidFill>
                <a:latin typeface="微软雅黑" panose="020B0503020204020204" pitchFamily="34" charset="-122"/>
                <a:ea typeface="微软雅黑" panose="020B0503020204020204" pitchFamily="34" charset="-122"/>
                <a:cs typeface="+mn-ea"/>
                <a:sym typeface="+mn-lt"/>
              </a:rPr>
              <a:t>03</a:t>
            </a:r>
            <a:endParaRPr lang="zh-CN" altLang="en-US" sz="4800" dirty="0">
              <a:solidFill>
                <a:prstClr val="white"/>
              </a:solidFill>
              <a:latin typeface="微软雅黑" panose="020B0503020204020204" pitchFamily="34" charset="-122"/>
              <a:ea typeface="微软雅黑" panose="020B0503020204020204" pitchFamily="34" charset="-122"/>
              <a:cs typeface="+mn-ea"/>
              <a:sym typeface="+mn-lt"/>
            </a:endParaRPr>
          </a:p>
        </p:txBody>
      </p:sp>
    </p:spTree>
    <p:extLst>
      <p:ext uri="{BB962C8B-B14F-4D97-AF65-F5344CB8AC3E}">
        <p14:creationId xmlns:p14="http://schemas.microsoft.com/office/powerpoint/2010/main" val="3296281493"/>
      </p:ext>
    </p:extLst>
  </p:cSld>
  <p:clrMapOvr>
    <a:masterClrMapping/>
  </p:clrMapOvr>
  <p:transition spd="slow">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1000" fill="hold"/>
                                        <p:tgtEl>
                                          <p:spTgt spid="14"/>
                                        </p:tgtEl>
                                        <p:attrNameLst>
                                          <p:attrName>ppt_w</p:attrName>
                                        </p:attrNameLst>
                                      </p:cBhvr>
                                      <p:tavLst>
                                        <p:tav tm="0">
                                          <p:val>
                                            <p:fltVal val="0"/>
                                          </p:val>
                                        </p:tav>
                                        <p:tav tm="100000">
                                          <p:val>
                                            <p:strVal val="#ppt_w"/>
                                          </p:val>
                                        </p:tav>
                                      </p:tavLst>
                                    </p:anim>
                                    <p:anim calcmode="lin" valueType="num">
                                      <p:cBhvr>
                                        <p:cTn id="8" dur="1000" fill="hold"/>
                                        <p:tgtEl>
                                          <p:spTgt spid="14"/>
                                        </p:tgtEl>
                                        <p:attrNameLst>
                                          <p:attrName>ppt_h</p:attrName>
                                        </p:attrNameLst>
                                      </p:cBhvr>
                                      <p:tavLst>
                                        <p:tav tm="0">
                                          <p:val>
                                            <p:fltVal val="0"/>
                                          </p:val>
                                        </p:tav>
                                        <p:tav tm="100000">
                                          <p:val>
                                            <p:strVal val="#ppt_h"/>
                                          </p:val>
                                        </p:tav>
                                      </p:tavLst>
                                    </p:anim>
                                    <p:animEffect transition="in" filter="fade">
                                      <p:cBhvr>
                                        <p:cTn id="9" dur="1000"/>
                                        <p:tgtEl>
                                          <p:spTgt spid="14"/>
                                        </p:tgtEl>
                                      </p:cBhvr>
                                    </p:animEffect>
                                  </p:childTnLst>
                                </p:cTn>
                              </p:par>
                              <p:par>
                                <p:cTn id="10" presetID="21" presetClass="entr" presetSubtype="1" fill="hold" grpId="0" nodeType="withEffect">
                                  <p:stCondLst>
                                    <p:cond delay="1000"/>
                                  </p:stCondLst>
                                  <p:childTnLst>
                                    <p:set>
                                      <p:cBhvr>
                                        <p:cTn id="11" dur="1" fill="hold">
                                          <p:stCondLst>
                                            <p:cond delay="0"/>
                                          </p:stCondLst>
                                        </p:cTn>
                                        <p:tgtEl>
                                          <p:spTgt spid="15"/>
                                        </p:tgtEl>
                                        <p:attrNameLst>
                                          <p:attrName>style.visibility</p:attrName>
                                        </p:attrNameLst>
                                      </p:cBhvr>
                                      <p:to>
                                        <p:strVal val="visible"/>
                                      </p:to>
                                    </p:set>
                                    <p:animEffect transition="in" filter="wheel(1)">
                                      <p:cBhvr>
                                        <p:cTn id="12" dur="1000"/>
                                        <p:tgtEl>
                                          <p:spTgt spid="15"/>
                                        </p:tgtEl>
                                      </p:cBhvr>
                                    </p:animEffect>
                                  </p:childTnLst>
                                </p:cTn>
                              </p:par>
                              <p:par>
                                <p:cTn id="13" presetID="10" presetClass="entr" presetSubtype="0" fill="hold" nodeType="withEffect">
                                  <p:stCondLst>
                                    <p:cond delay="1750"/>
                                  </p:stCondLst>
                                  <p:childTnLst>
                                    <p:set>
                                      <p:cBhvr>
                                        <p:cTn id="14" dur="1" fill="hold">
                                          <p:stCondLst>
                                            <p:cond delay="0"/>
                                          </p:stCondLst>
                                        </p:cTn>
                                        <p:tgtEl>
                                          <p:spTgt spid="19"/>
                                        </p:tgtEl>
                                        <p:attrNameLst>
                                          <p:attrName>style.visibility</p:attrName>
                                        </p:attrNameLst>
                                      </p:cBhvr>
                                      <p:to>
                                        <p:strVal val="visible"/>
                                      </p:to>
                                    </p:set>
                                    <p:animEffect transition="in" filter="fade">
                                      <p:cBhvr>
                                        <p:cTn id="15" dur="500"/>
                                        <p:tgtEl>
                                          <p:spTgt spid="19"/>
                                        </p:tgtEl>
                                      </p:cBhvr>
                                    </p:animEffect>
                                  </p:childTnLst>
                                </p:cTn>
                              </p:par>
                              <p:par>
                                <p:cTn id="16" presetID="10" presetClass="entr" presetSubtype="0" fill="hold" nodeType="withEffect">
                                  <p:stCondLst>
                                    <p:cond delay="1750"/>
                                  </p:stCondLst>
                                  <p:childTnLst>
                                    <p:set>
                                      <p:cBhvr>
                                        <p:cTn id="17" dur="1" fill="hold">
                                          <p:stCondLst>
                                            <p:cond delay="0"/>
                                          </p:stCondLst>
                                        </p:cTn>
                                        <p:tgtEl>
                                          <p:spTgt spid="19"/>
                                        </p:tgtEl>
                                        <p:attrNameLst>
                                          <p:attrName>style.visibility</p:attrName>
                                        </p:attrNameLst>
                                      </p:cBhvr>
                                      <p:to>
                                        <p:strVal val="visible"/>
                                      </p:to>
                                    </p:set>
                                    <p:animEffect transition="in" filter="fade">
                                      <p:cBhvr>
                                        <p:cTn id="18" dur="500"/>
                                        <p:tgtEl>
                                          <p:spTgt spid="19"/>
                                        </p:tgtEl>
                                      </p:cBhvr>
                                    </p:animEffect>
                                  </p:childTnLst>
                                </p:cTn>
                              </p:par>
                              <p:par>
                                <p:cTn id="19" presetID="8" presetClass="emph" presetSubtype="0" repeatCount="indefinite" fill="hold" nodeType="withEffect">
                                  <p:stCondLst>
                                    <p:cond delay="1750"/>
                                  </p:stCondLst>
                                  <p:childTnLst>
                                    <p:animRot by="-21600000">
                                      <p:cBhvr>
                                        <p:cTn id="20" dur="2000" fill="hold"/>
                                        <p:tgtEl>
                                          <p:spTgt spid="19"/>
                                        </p:tgtEl>
                                        <p:attrNameLst>
                                          <p:attrName>r</p:attrName>
                                        </p:attrNameLst>
                                      </p:cBhvr>
                                    </p:animRot>
                                  </p:childTnLst>
                                </p:cTn>
                              </p:par>
                              <p:par>
                                <p:cTn id="21" presetID="10" presetClass="entr" presetSubtype="0" fill="hold" nodeType="withEffect">
                                  <p:stCondLst>
                                    <p:cond delay="175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500"/>
                                        <p:tgtEl>
                                          <p:spTgt spid="16"/>
                                        </p:tgtEl>
                                      </p:cBhvr>
                                    </p:animEffect>
                                  </p:childTnLst>
                                </p:cTn>
                              </p:par>
                              <p:par>
                                <p:cTn id="24" presetID="8" presetClass="emph" presetSubtype="0" repeatCount="indefinite" fill="hold" nodeType="withEffect">
                                  <p:stCondLst>
                                    <p:cond delay="1750"/>
                                  </p:stCondLst>
                                  <p:childTnLst>
                                    <p:animRot by="-21600000">
                                      <p:cBhvr>
                                        <p:cTn id="25" dur="2000" fill="hold"/>
                                        <p:tgtEl>
                                          <p:spTgt spid="16"/>
                                        </p:tgtEl>
                                        <p:attrNameLst>
                                          <p:attrName>r</p:attrName>
                                        </p:attrNameLst>
                                      </p:cBhvr>
                                    </p:animRot>
                                  </p:childTnLst>
                                </p:cTn>
                              </p:par>
                              <p:par>
                                <p:cTn id="26" presetID="10" presetClass="entr" presetSubtype="0" fill="hold" grpId="0" nodeType="withEffect">
                                  <p:stCondLst>
                                    <p:cond delay="2000"/>
                                  </p:stCondLst>
                                  <p:childTnLst>
                                    <p:set>
                                      <p:cBhvr>
                                        <p:cTn id="27" dur="1" fill="hold">
                                          <p:stCondLst>
                                            <p:cond delay="0"/>
                                          </p:stCondLst>
                                        </p:cTn>
                                        <p:tgtEl>
                                          <p:spTgt spid="28"/>
                                        </p:tgtEl>
                                        <p:attrNameLst>
                                          <p:attrName>style.visibility</p:attrName>
                                        </p:attrNameLst>
                                      </p:cBhvr>
                                      <p:to>
                                        <p:strVal val="visible"/>
                                      </p:to>
                                    </p:set>
                                    <p:animEffect transition="in" filter="fade">
                                      <p:cBhvr>
                                        <p:cTn id="28" dur="500"/>
                                        <p:tgtEl>
                                          <p:spTgt spid="28"/>
                                        </p:tgtEl>
                                      </p:cBhvr>
                                    </p:animEffect>
                                  </p:childTnLst>
                                </p:cTn>
                              </p:par>
                              <p:par>
                                <p:cTn id="29" presetID="35" presetClass="path" presetSubtype="0" accel="50000" decel="50000" fill="hold" grpId="1" nodeType="withEffect">
                                  <p:stCondLst>
                                    <p:cond delay="2000"/>
                                  </p:stCondLst>
                                  <p:childTnLst>
                                    <p:animMotion origin="layout" path="M 0.1711 7.40741E-7 L -4.58333E-6 7.40741E-7 " pathEditMode="relative" rAng="0" ptsTypes="AA">
                                      <p:cBhvr>
                                        <p:cTn id="30" dur="2000" fill="hold"/>
                                        <p:tgtEl>
                                          <p:spTgt spid="28"/>
                                        </p:tgtEl>
                                        <p:attrNameLst>
                                          <p:attrName>ppt_x</p:attrName>
                                          <p:attrName>ppt_y</p:attrName>
                                        </p:attrNameLst>
                                      </p:cBhvr>
                                      <p:rCtr x="-8555" y="0"/>
                                    </p:animMotion>
                                  </p:childTnLst>
                                </p:cTn>
                              </p:par>
                              <p:par>
                                <p:cTn id="31" presetID="53" presetClass="entr" presetSubtype="16" fill="hold" grpId="0" nodeType="withEffect">
                                  <p:stCondLst>
                                    <p:cond delay="3250"/>
                                  </p:stCondLst>
                                  <p:childTnLst>
                                    <p:set>
                                      <p:cBhvr>
                                        <p:cTn id="32" dur="1" fill="hold">
                                          <p:stCondLst>
                                            <p:cond delay="0"/>
                                          </p:stCondLst>
                                        </p:cTn>
                                        <p:tgtEl>
                                          <p:spTgt spid="26"/>
                                        </p:tgtEl>
                                        <p:attrNameLst>
                                          <p:attrName>style.visibility</p:attrName>
                                        </p:attrNameLst>
                                      </p:cBhvr>
                                      <p:to>
                                        <p:strVal val="visible"/>
                                      </p:to>
                                    </p:set>
                                    <p:anim calcmode="lin" valueType="num">
                                      <p:cBhvr>
                                        <p:cTn id="33" dur="500" fill="hold"/>
                                        <p:tgtEl>
                                          <p:spTgt spid="26"/>
                                        </p:tgtEl>
                                        <p:attrNameLst>
                                          <p:attrName>ppt_w</p:attrName>
                                        </p:attrNameLst>
                                      </p:cBhvr>
                                      <p:tavLst>
                                        <p:tav tm="0">
                                          <p:val>
                                            <p:fltVal val="0"/>
                                          </p:val>
                                        </p:tav>
                                        <p:tav tm="100000">
                                          <p:val>
                                            <p:strVal val="#ppt_w"/>
                                          </p:val>
                                        </p:tav>
                                      </p:tavLst>
                                    </p:anim>
                                    <p:anim calcmode="lin" valueType="num">
                                      <p:cBhvr>
                                        <p:cTn id="34" dur="500" fill="hold"/>
                                        <p:tgtEl>
                                          <p:spTgt spid="26"/>
                                        </p:tgtEl>
                                        <p:attrNameLst>
                                          <p:attrName>ppt_h</p:attrName>
                                        </p:attrNameLst>
                                      </p:cBhvr>
                                      <p:tavLst>
                                        <p:tav tm="0">
                                          <p:val>
                                            <p:fltVal val="0"/>
                                          </p:val>
                                        </p:tav>
                                        <p:tav tm="100000">
                                          <p:val>
                                            <p:strVal val="#ppt_h"/>
                                          </p:val>
                                        </p:tav>
                                      </p:tavLst>
                                    </p:anim>
                                    <p:animEffect transition="in" filter="fade">
                                      <p:cBhvr>
                                        <p:cTn id="35" dur="500"/>
                                        <p:tgtEl>
                                          <p:spTgt spid="26"/>
                                        </p:tgtEl>
                                      </p:cBhvr>
                                    </p:animEffect>
                                  </p:childTnLst>
                                </p:cTn>
                              </p:par>
                              <p:par>
                                <p:cTn id="36" presetID="22" presetClass="entr" presetSubtype="8" fill="hold" grpId="0" nodeType="withEffect">
                                  <p:stCondLst>
                                    <p:cond delay="3500"/>
                                  </p:stCondLst>
                                  <p:childTnLst>
                                    <p:set>
                                      <p:cBhvr>
                                        <p:cTn id="37" dur="1" fill="hold">
                                          <p:stCondLst>
                                            <p:cond delay="0"/>
                                          </p:stCondLst>
                                        </p:cTn>
                                        <p:tgtEl>
                                          <p:spTgt spid="27"/>
                                        </p:tgtEl>
                                        <p:attrNameLst>
                                          <p:attrName>style.visibility</p:attrName>
                                        </p:attrNameLst>
                                      </p:cBhvr>
                                      <p:to>
                                        <p:strVal val="visible"/>
                                      </p:to>
                                    </p:set>
                                    <p:animEffect transition="in" filter="wipe(left)">
                                      <p:cBhvr>
                                        <p:cTn id="38" dur="500"/>
                                        <p:tgtEl>
                                          <p:spTgt spid="27"/>
                                        </p:tgtEl>
                                      </p:cBhvr>
                                    </p:animEffect>
                                  </p:childTnLst>
                                </p:cTn>
                              </p:par>
                              <p:par>
                                <p:cTn id="39" presetID="53" presetClass="entr" presetSubtype="16" fill="hold" grpId="0" nodeType="withEffect">
                                  <p:stCondLst>
                                    <p:cond delay="3000"/>
                                  </p:stCondLst>
                                  <p:childTnLst>
                                    <p:set>
                                      <p:cBhvr>
                                        <p:cTn id="40" dur="1" fill="hold">
                                          <p:stCondLst>
                                            <p:cond delay="0"/>
                                          </p:stCondLst>
                                        </p:cTn>
                                        <p:tgtEl>
                                          <p:spTgt spid="29"/>
                                        </p:tgtEl>
                                        <p:attrNameLst>
                                          <p:attrName>style.visibility</p:attrName>
                                        </p:attrNameLst>
                                      </p:cBhvr>
                                      <p:to>
                                        <p:strVal val="visible"/>
                                      </p:to>
                                    </p:set>
                                    <p:anim calcmode="lin" valueType="num">
                                      <p:cBhvr>
                                        <p:cTn id="41" dur="500" fill="hold"/>
                                        <p:tgtEl>
                                          <p:spTgt spid="29"/>
                                        </p:tgtEl>
                                        <p:attrNameLst>
                                          <p:attrName>ppt_w</p:attrName>
                                        </p:attrNameLst>
                                      </p:cBhvr>
                                      <p:tavLst>
                                        <p:tav tm="0">
                                          <p:val>
                                            <p:fltVal val="0"/>
                                          </p:val>
                                        </p:tav>
                                        <p:tav tm="100000">
                                          <p:val>
                                            <p:strVal val="#ppt_w"/>
                                          </p:val>
                                        </p:tav>
                                      </p:tavLst>
                                    </p:anim>
                                    <p:anim calcmode="lin" valueType="num">
                                      <p:cBhvr>
                                        <p:cTn id="42" dur="500" fill="hold"/>
                                        <p:tgtEl>
                                          <p:spTgt spid="29"/>
                                        </p:tgtEl>
                                        <p:attrNameLst>
                                          <p:attrName>ppt_h</p:attrName>
                                        </p:attrNameLst>
                                      </p:cBhvr>
                                      <p:tavLst>
                                        <p:tav tm="0">
                                          <p:val>
                                            <p:fltVal val="0"/>
                                          </p:val>
                                        </p:tav>
                                        <p:tav tm="100000">
                                          <p:val>
                                            <p:strVal val="#ppt_h"/>
                                          </p:val>
                                        </p:tav>
                                      </p:tavLst>
                                    </p:anim>
                                    <p:animEffect transition="in" filter="fade">
                                      <p:cBhvr>
                                        <p:cTn id="43"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26" grpId="0"/>
      <p:bldP spid="27" grpId="0"/>
      <p:bldP spid="28" grpId="0" animBg="1"/>
      <p:bldP spid="28" grpId="1" animBg="1"/>
      <p:bldP spid="29"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ULTRA_SCORM_COURSE_ID" val="97CAC44C-9ABD-46A2-8E88-645DEC627BD9"/>
  <p:tag name="ISPRING_SCORM_RATE_SLIDES" val="1"/>
  <p:tag name="ISPRINGONLINEFOLDERID" val="0"/>
  <p:tag name="ISPRINGONLINEFOLDERPATH" val="Content List"/>
  <p:tag name="ISPRINGCLOUDFOLDERID" val="0"/>
  <p:tag name="ISPRINGCLOUDFOLDERPATH" val="Repository"/>
  <p:tag name="ISPRING_PLAYERS_CUSTOMIZATION" val="UEsDBBQAAgAIAEOUV0cNwDEewAEAANoDAAAPAAAAbm9uZS9wbGF5ZXIueG1spZJPb9QwEMXPW6nfIfK9dpYKUa0cekDKiaJKC4jbyptME1PHDp4Ju/vtmfzZpFuQQOKQaPIy72fPs/X9sXHJT4hog8/EWqYiAV+E0voqE18+5zd34v799ZVunTlBTGyZCR88iKQELKJtiX2PhupMvBAkQ0XCL4+bI9pM1ETtRqnD4SAPtzLESr1J07X69vBxW9TQmBvrkYwvmLvs5VYkbbQhWjpl4l0qrq9WA/ICZ5F7fIXBdf3KKIvQqDYCgieIatz2bN3Q3838NMErOrWAgkdfDbPvTfH8EMrOAfbaSo9tWyDqCYO20rSx6zufYCwyMTbsGkA0FaB0vhJq9Ko/mPWTM1hPHLzA9ty22zuLNYsjfejeLerubBmyVxNHXYJ0M0wwnGLeOZeDoS5CKZIIPzrLVd5jv85HkK7FuJzn7h0+Wy/xULDGVW4KCvH0gR18JFOUco5ejtHLwdTbh+ITF49TnNsFMgezhKBratzbf86j7/6fOEp4Mp0jcV7B+hKOueW/BA2PQsAz9pqk1sl+tTOVd9ftmxdX40Iadzdl8R1FQiZWwNewNGTUos8w9Zqm1fg5JTTHotXv91JPRC5/AVBLAQIAABQAAgAIAEOUV0cNwDEewAEAANoDAAAPAAAAAAAAAAEAAAAAAAAAAABub25lL3BsYXllci54bWxQSwUGAAAAAAEAAQA9AAAA7QEAAAAA"/>
  <p:tag name="ISPRING_PRESENTATION_TITLE" val="蓝色扁平化报告"/>
  <p:tag name="ISPRING_SCORM_ENDPOINT" val="&lt;endpoint&gt;&lt;enable&gt;0&lt;/enable&gt;&lt;lrs&gt;http://&lt;/lrs&gt;&lt;auth&gt;0&lt;/auth&gt;&lt;login&gt;&lt;/login&gt;&lt;password&gt;&lt;/password&gt;&lt;key&gt;&lt;/key&gt;&lt;name&gt;&lt;/name&gt;&lt;email&gt;&lt;/email&gt;&lt;/endpoint&gt;&#10;"/>
</p:tagLst>
</file>

<file path=ppt/tags/tag10.xml><?xml version="1.0" encoding="utf-8"?>
<p:tagLst xmlns:a="http://schemas.openxmlformats.org/drawingml/2006/main" xmlns:r="http://schemas.openxmlformats.org/officeDocument/2006/relationships" xmlns:p="http://schemas.openxmlformats.org/presentationml/2006/main">
  <p:tag name="PA" val="v3.0.1"/>
</p:tagLst>
</file>

<file path=ppt/tags/tag11.xml><?xml version="1.0" encoding="utf-8"?>
<p:tagLst xmlns:a="http://schemas.openxmlformats.org/drawingml/2006/main" xmlns:r="http://schemas.openxmlformats.org/officeDocument/2006/relationships" xmlns:p="http://schemas.openxmlformats.org/presentationml/2006/main">
  <p:tag name="PA" val="v3.0.1"/>
</p:tagLst>
</file>

<file path=ppt/tags/tag12.xml><?xml version="1.0" encoding="utf-8"?>
<p:tagLst xmlns:a="http://schemas.openxmlformats.org/drawingml/2006/main" xmlns:r="http://schemas.openxmlformats.org/officeDocument/2006/relationships" xmlns:p="http://schemas.openxmlformats.org/presentationml/2006/main">
  <p:tag name="PA" val="v3.0.1"/>
</p:tagLst>
</file>

<file path=ppt/tags/tag13.xml><?xml version="1.0" encoding="utf-8"?>
<p:tagLst xmlns:a="http://schemas.openxmlformats.org/drawingml/2006/main" xmlns:r="http://schemas.openxmlformats.org/officeDocument/2006/relationships" xmlns:p="http://schemas.openxmlformats.org/presentationml/2006/main">
  <p:tag name="PA" val="v3.0.1"/>
</p:tagLst>
</file>

<file path=ppt/tags/tag14.xml><?xml version="1.0" encoding="utf-8"?>
<p:tagLst xmlns:a="http://schemas.openxmlformats.org/drawingml/2006/main" xmlns:r="http://schemas.openxmlformats.org/officeDocument/2006/relationships" xmlns:p="http://schemas.openxmlformats.org/presentationml/2006/main">
  <p:tag name="PA" val="v3.0.1"/>
</p:tagLst>
</file>

<file path=ppt/tags/tag15.xml><?xml version="1.0" encoding="utf-8"?>
<p:tagLst xmlns:a="http://schemas.openxmlformats.org/drawingml/2006/main" xmlns:r="http://schemas.openxmlformats.org/officeDocument/2006/relationships" xmlns:p="http://schemas.openxmlformats.org/presentationml/2006/main">
  <p:tag name="PA" val="v3.0.1"/>
</p:tagLst>
</file>

<file path=ppt/tags/tag16.xml><?xml version="1.0" encoding="utf-8"?>
<p:tagLst xmlns:a="http://schemas.openxmlformats.org/drawingml/2006/main" xmlns:r="http://schemas.openxmlformats.org/officeDocument/2006/relationships" xmlns:p="http://schemas.openxmlformats.org/presentationml/2006/main">
  <p:tag name="PA" val="v3.0.1"/>
</p:tagLst>
</file>

<file path=ppt/tags/tag17.xml><?xml version="1.0" encoding="utf-8"?>
<p:tagLst xmlns:a="http://schemas.openxmlformats.org/drawingml/2006/main" xmlns:r="http://schemas.openxmlformats.org/officeDocument/2006/relationships" xmlns:p="http://schemas.openxmlformats.org/presentationml/2006/main">
  <p:tag name="PA" val="v3.0.1"/>
</p:tagLst>
</file>

<file path=ppt/tags/tag18.xml><?xml version="1.0" encoding="utf-8"?>
<p:tagLst xmlns:a="http://schemas.openxmlformats.org/drawingml/2006/main" xmlns:r="http://schemas.openxmlformats.org/officeDocument/2006/relationships" xmlns:p="http://schemas.openxmlformats.org/presentationml/2006/main">
  <p:tag name="PA" val="v3.0.1"/>
</p:tagLst>
</file>

<file path=ppt/tags/tag19.xml><?xml version="1.0" encoding="utf-8"?>
<p:tagLst xmlns:a="http://schemas.openxmlformats.org/drawingml/2006/main" xmlns:r="http://schemas.openxmlformats.org/officeDocument/2006/relationships" xmlns:p="http://schemas.openxmlformats.org/presentationml/2006/main">
  <p:tag name="PA" val="v3.0.1"/>
</p:tagLst>
</file>

<file path=ppt/tags/tag2.xml><?xml version="1.0" encoding="utf-8"?>
<p:tagLst xmlns:a="http://schemas.openxmlformats.org/drawingml/2006/main" xmlns:r="http://schemas.openxmlformats.org/officeDocument/2006/relationships" xmlns:p="http://schemas.openxmlformats.org/presentationml/2006/main">
  <p:tag name="PA" val="v3.0.1"/>
</p:tagLst>
</file>

<file path=ppt/tags/tag20.xml><?xml version="1.0" encoding="utf-8"?>
<p:tagLst xmlns:a="http://schemas.openxmlformats.org/drawingml/2006/main" xmlns:r="http://schemas.openxmlformats.org/officeDocument/2006/relationships" xmlns:p="http://schemas.openxmlformats.org/presentationml/2006/main">
  <p:tag name="PA" val="v3.0.1"/>
</p:tagLst>
</file>

<file path=ppt/tags/tag21.xml><?xml version="1.0" encoding="utf-8"?>
<p:tagLst xmlns:a="http://schemas.openxmlformats.org/drawingml/2006/main" xmlns:r="http://schemas.openxmlformats.org/officeDocument/2006/relationships" xmlns:p="http://schemas.openxmlformats.org/presentationml/2006/main">
  <p:tag name="PA" val="v3.0.1"/>
</p:tagLst>
</file>

<file path=ppt/tags/tag22.xml><?xml version="1.0" encoding="utf-8"?>
<p:tagLst xmlns:a="http://schemas.openxmlformats.org/drawingml/2006/main" xmlns:r="http://schemas.openxmlformats.org/officeDocument/2006/relationships" xmlns:p="http://schemas.openxmlformats.org/presentationml/2006/main">
  <p:tag name="PA" val="v3.0.1"/>
</p:tagLst>
</file>

<file path=ppt/tags/tag23.xml><?xml version="1.0" encoding="utf-8"?>
<p:tagLst xmlns:a="http://schemas.openxmlformats.org/drawingml/2006/main" xmlns:r="http://schemas.openxmlformats.org/officeDocument/2006/relationships" xmlns:p="http://schemas.openxmlformats.org/presentationml/2006/main">
  <p:tag name="PA" val="v3.0.1"/>
</p:tagLst>
</file>

<file path=ppt/tags/tag3.xml><?xml version="1.0" encoding="utf-8"?>
<p:tagLst xmlns:a="http://schemas.openxmlformats.org/drawingml/2006/main" xmlns:r="http://schemas.openxmlformats.org/officeDocument/2006/relationships" xmlns:p="http://schemas.openxmlformats.org/presentationml/2006/main">
  <p:tag name="PA" val="v3.0.1"/>
</p:tagLst>
</file>

<file path=ppt/tags/tag4.xml><?xml version="1.0" encoding="utf-8"?>
<p:tagLst xmlns:a="http://schemas.openxmlformats.org/drawingml/2006/main" xmlns:r="http://schemas.openxmlformats.org/officeDocument/2006/relationships" xmlns:p="http://schemas.openxmlformats.org/presentationml/2006/main">
  <p:tag name="PA" val="v3.0.1"/>
</p:tagLst>
</file>

<file path=ppt/tags/tag5.xml><?xml version="1.0" encoding="utf-8"?>
<p:tagLst xmlns:a="http://schemas.openxmlformats.org/drawingml/2006/main" xmlns:r="http://schemas.openxmlformats.org/officeDocument/2006/relationships" xmlns:p="http://schemas.openxmlformats.org/presentationml/2006/main">
  <p:tag name="PA" val="v3.0.1"/>
</p:tagLst>
</file>

<file path=ppt/tags/tag6.xml><?xml version="1.0" encoding="utf-8"?>
<p:tagLst xmlns:a="http://schemas.openxmlformats.org/drawingml/2006/main" xmlns:r="http://schemas.openxmlformats.org/officeDocument/2006/relationships" xmlns:p="http://schemas.openxmlformats.org/presentationml/2006/main">
  <p:tag name="PA" val="v3.0.1"/>
</p:tagLst>
</file>

<file path=ppt/tags/tag7.xml><?xml version="1.0" encoding="utf-8"?>
<p:tagLst xmlns:a="http://schemas.openxmlformats.org/drawingml/2006/main" xmlns:r="http://schemas.openxmlformats.org/officeDocument/2006/relationships" xmlns:p="http://schemas.openxmlformats.org/presentationml/2006/main">
  <p:tag name="PA" val="v3.0.1"/>
</p:tagLst>
</file>

<file path=ppt/tags/tag8.xml><?xml version="1.0" encoding="utf-8"?>
<p:tagLst xmlns:a="http://schemas.openxmlformats.org/drawingml/2006/main" xmlns:r="http://schemas.openxmlformats.org/officeDocument/2006/relationships" xmlns:p="http://schemas.openxmlformats.org/presentationml/2006/main">
  <p:tag name="PA" val="v3.0.1"/>
</p:tagLst>
</file>

<file path=ppt/tags/tag9.xml><?xml version="1.0" encoding="utf-8"?>
<p:tagLst xmlns:a="http://schemas.openxmlformats.org/drawingml/2006/main" xmlns:r="http://schemas.openxmlformats.org/officeDocument/2006/relationships" xmlns:p="http://schemas.openxmlformats.org/presentationml/2006/main">
  <p:tag name="PA" val="v3.0.1"/>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0rv3fj2s">
      <a:majorFont>
        <a:latin typeface="FZZhengHeiS-R-GB" panose="020F0302020204030204"/>
        <a:ea typeface="FZHei-B01S"/>
        <a:cs typeface=""/>
      </a:majorFont>
      <a:minorFont>
        <a:latin typeface="FZZhengHeiS-R-GB" panose="020F0502020204030204"/>
        <a:ea typeface="FZHei-B01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0rv3fj2s">
      <a:majorFont>
        <a:latin typeface="FZZhengHeiS-R-GB" panose="020F0302020204030204"/>
        <a:ea typeface="FZHei-B01S"/>
        <a:cs typeface=""/>
      </a:majorFont>
      <a:minorFont>
        <a:latin typeface="FZZhengHeiS-R-GB" panose="020F0502020204030204"/>
        <a:ea typeface="FZHei-B01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a:gsLst>
            <a:gs pos="0">
              <a:srgbClr val="FFFFFF"/>
            </a:gs>
            <a:gs pos="100000">
              <a:schemeClr val="bg1">
                <a:lumMod val="95000"/>
              </a:schemeClr>
            </a:gs>
          </a:gsLst>
          <a:lin ang="15000000" scaled="0"/>
        </a:gradFill>
        <a:ln w="25400">
          <a:gradFill>
            <a:gsLst>
              <a:gs pos="0">
                <a:schemeClr val="bg1"/>
              </a:gs>
              <a:gs pos="100000">
                <a:schemeClr val="bg1">
                  <a:lumMod val="95000"/>
                </a:schemeClr>
              </a:gs>
            </a:gsLst>
            <a:lin ang="5400000" scaled="1"/>
          </a:gradFill>
        </a:ln>
        <a:effectLst>
          <a:outerShdw blurRad="63500" sx="103000" sy="103000" algn="ctr" rotWithShape="0">
            <a:prstClr val="black">
              <a:alpha val="11000"/>
            </a:prstClr>
          </a:outerShdw>
        </a:effectLst>
      </a:spPr>
      <a:bodyPr rtlCol="0" anchor="ctr"/>
      <a:lstStyle>
        <a:defPPr algn="ctr">
          <a:defRPr dirty="0">
            <a:solidFill>
              <a:prstClr val="white"/>
            </a:solidFill>
            <a:latin typeface="方正黑体简体" panose="02010601030101010101" pitchFamily="2" charset="-122"/>
            <a:ea typeface="方正黑体简体" panose="02010601030101010101" pitchFamily="2" charset="-122"/>
            <a:cs typeface="+mn-ea"/>
            <a:sym typeface="+mn-lt"/>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1801</TotalTime>
  <Words>1498</Words>
  <Application>Microsoft Office PowerPoint</Application>
  <PresentationFormat>宽屏</PresentationFormat>
  <Paragraphs>162</Paragraphs>
  <Slides>25</Slides>
  <Notes>25</Notes>
  <HiddenSlides>0</HiddenSlides>
  <MMClips>0</MMClips>
  <ScaleCrop>false</ScaleCrop>
  <HeadingPairs>
    <vt:vector size="6" baseType="variant">
      <vt:variant>
        <vt:lpstr>已用的字体</vt:lpstr>
      </vt:variant>
      <vt:variant>
        <vt:i4>5</vt:i4>
      </vt:variant>
      <vt:variant>
        <vt:lpstr>主题</vt:lpstr>
      </vt:variant>
      <vt:variant>
        <vt:i4>2</vt:i4>
      </vt:variant>
      <vt:variant>
        <vt:lpstr>幻灯片标题</vt:lpstr>
      </vt:variant>
      <vt:variant>
        <vt:i4>25</vt:i4>
      </vt:variant>
    </vt:vector>
  </HeadingPairs>
  <TitlesOfParts>
    <vt:vector size="32" baseType="lpstr">
      <vt:lpstr>FZHei-B01S</vt:lpstr>
      <vt:lpstr>宋体</vt:lpstr>
      <vt:lpstr>微软雅黑</vt:lpstr>
      <vt:lpstr>Arial</vt:lpstr>
      <vt:lpstr>Calibri</vt:lpstr>
      <vt:lpstr>Office 主题</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优品PPT</dc:creator>
  <dc:description>http://www.ypppt.com/</dc:description>
  <cp:lastModifiedBy>文越 吉</cp:lastModifiedBy>
  <cp:revision>211</cp:revision>
  <dcterms:created xsi:type="dcterms:W3CDTF">2016-06-30T07:01:47Z</dcterms:created>
  <dcterms:modified xsi:type="dcterms:W3CDTF">2018-12-25T09:33:30Z</dcterms:modified>
</cp:coreProperties>
</file>